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svg"/><Relationship Id="rId1" Type="http://schemas.openxmlformats.org/officeDocument/2006/relationships/image" Target="../media/image4.png"/><Relationship Id="rId6" Type="http://schemas.openxmlformats.org/officeDocument/2006/relationships/image" Target="../media/image11.svg"/><Relationship Id="rId5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svg"/><Relationship Id="rId1" Type="http://schemas.openxmlformats.org/officeDocument/2006/relationships/image" Target="../media/image4.png"/><Relationship Id="rId6" Type="http://schemas.openxmlformats.org/officeDocument/2006/relationships/image" Target="../media/image11.svg"/><Relationship Id="rId5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4A3A77-5D95-473A-98FC-2830EFDE0AC1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19C3D9B4-088F-48D2-AD8E-8099A6C78484}">
      <dgm:prSet/>
      <dgm:spPr/>
      <dgm:t>
        <a:bodyPr/>
        <a:lstStyle/>
        <a:p>
          <a:pPr>
            <a:defRPr b="1"/>
          </a:pPr>
          <a:r>
            <a:rPr lang="en-US"/>
            <a:t>Who has a budget?</a:t>
          </a:r>
        </a:p>
      </dgm:t>
    </dgm:pt>
    <dgm:pt modelId="{4052EA36-CB90-4B30-8151-C2F8A0A37AEB}" type="parTrans" cxnId="{30480EC9-7791-46C2-BF91-911144DA37D7}">
      <dgm:prSet/>
      <dgm:spPr/>
      <dgm:t>
        <a:bodyPr/>
        <a:lstStyle/>
        <a:p>
          <a:endParaRPr lang="en-US"/>
        </a:p>
      </dgm:t>
    </dgm:pt>
    <dgm:pt modelId="{9D89D3EA-B979-46FA-A866-0389683927B2}" type="sibTrans" cxnId="{30480EC9-7791-46C2-BF91-911144DA37D7}">
      <dgm:prSet/>
      <dgm:spPr/>
      <dgm:t>
        <a:bodyPr/>
        <a:lstStyle/>
        <a:p>
          <a:endParaRPr lang="en-US"/>
        </a:p>
      </dgm:t>
    </dgm:pt>
    <dgm:pt modelId="{4B6F241B-C022-411A-9D2B-20181FB45E4B}">
      <dgm:prSet/>
      <dgm:spPr/>
      <dgm:t>
        <a:bodyPr/>
        <a:lstStyle/>
        <a:p>
          <a:pPr>
            <a:defRPr b="1"/>
          </a:pPr>
          <a:r>
            <a:rPr lang="en-US"/>
            <a:t>1.  </a:t>
          </a:r>
          <a:r>
            <a:rPr lang="en-US" u="sng"/>
            <a:t>You</a:t>
          </a:r>
          <a:r>
            <a:rPr lang="en-US"/>
            <a:t> are responsible for the budget</a:t>
          </a:r>
        </a:p>
      </dgm:t>
    </dgm:pt>
    <dgm:pt modelId="{ECBBF6D4-733A-45B5-98F0-8212FCD1B3ED}" type="parTrans" cxnId="{C7FDB6BC-5D68-4BE1-A702-CEB0E45B878D}">
      <dgm:prSet/>
      <dgm:spPr/>
      <dgm:t>
        <a:bodyPr/>
        <a:lstStyle/>
        <a:p>
          <a:endParaRPr lang="en-US"/>
        </a:p>
      </dgm:t>
    </dgm:pt>
    <dgm:pt modelId="{62E34F91-F9A1-4A46-88CC-607DAF0AA819}" type="sibTrans" cxnId="{C7FDB6BC-5D68-4BE1-A702-CEB0E45B878D}">
      <dgm:prSet/>
      <dgm:spPr/>
      <dgm:t>
        <a:bodyPr/>
        <a:lstStyle/>
        <a:p>
          <a:endParaRPr lang="en-US"/>
        </a:p>
      </dgm:t>
    </dgm:pt>
    <dgm:pt modelId="{A39CD48F-3388-462C-8F68-603305EBFD93}">
      <dgm:prSet/>
      <dgm:spPr/>
      <dgm:t>
        <a:bodyPr/>
        <a:lstStyle/>
        <a:p>
          <a:r>
            <a:rPr lang="en-US"/>
            <a:t>Not your fiscal assistant</a:t>
          </a:r>
        </a:p>
      </dgm:t>
    </dgm:pt>
    <dgm:pt modelId="{A0D7C5DB-FCC8-4D9D-861A-0EFB735D406F}" type="parTrans" cxnId="{FAE1FB79-445A-453A-809E-1976AAFBDDFF}">
      <dgm:prSet/>
      <dgm:spPr/>
      <dgm:t>
        <a:bodyPr/>
        <a:lstStyle/>
        <a:p>
          <a:endParaRPr lang="en-US"/>
        </a:p>
      </dgm:t>
    </dgm:pt>
    <dgm:pt modelId="{DC9B39AE-DEBE-4B84-906D-F2557231B6DD}" type="sibTrans" cxnId="{FAE1FB79-445A-453A-809E-1976AAFBDDFF}">
      <dgm:prSet/>
      <dgm:spPr/>
      <dgm:t>
        <a:bodyPr/>
        <a:lstStyle/>
        <a:p>
          <a:endParaRPr lang="en-US"/>
        </a:p>
      </dgm:t>
    </dgm:pt>
    <dgm:pt modelId="{C665627E-F28B-41DC-93B6-615CE14B84B5}">
      <dgm:prSet/>
      <dgm:spPr/>
      <dgm:t>
        <a:bodyPr/>
        <a:lstStyle/>
        <a:p>
          <a:r>
            <a:rPr lang="en-US"/>
            <a:t>Not history</a:t>
          </a:r>
        </a:p>
      </dgm:t>
    </dgm:pt>
    <dgm:pt modelId="{5552483B-111C-48EB-81C5-614E47C8A344}" type="parTrans" cxnId="{9E89FED1-F603-4E17-B09D-7315C499A51C}">
      <dgm:prSet/>
      <dgm:spPr/>
      <dgm:t>
        <a:bodyPr/>
        <a:lstStyle/>
        <a:p>
          <a:endParaRPr lang="en-US"/>
        </a:p>
      </dgm:t>
    </dgm:pt>
    <dgm:pt modelId="{DA7C0072-BBD6-4D96-B16C-70280DAE2446}" type="sibTrans" cxnId="{9E89FED1-F603-4E17-B09D-7315C499A51C}">
      <dgm:prSet/>
      <dgm:spPr/>
      <dgm:t>
        <a:bodyPr/>
        <a:lstStyle/>
        <a:p>
          <a:endParaRPr lang="en-US"/>
        </a:p>
      </dgm:t>
    </dgm:pt>
    <dgm:pt modelId="{D00051B9-9BFC-4CC4-9569-37A6628B9EC1}" type="pres">
      <dgm:prSet presAssocID="{C74A3A77-5D95-473A-98FC-2830EFDE0AC1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EFA9E7-22A8-4730-9BD7-43FA19C0E107}" type="pres">
      <dgm:prSet presAssocID="{19C3D9B4-088F-48D2-AD8E-8099A6C78484}" presName="compNode" presStyleCnt="0"/>
      <dgm:spPr/>
    </dgm:pt>
    <dgm:pt modelId="{97EA357C-A241-4D3C-9353-E357F6201C3A}" type="pres">
      <dgm:prSet presAssocID="{19C3D9B4-088F-48D2-AD8E-8099A6C78484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ins"/>
        </a:ext>
      </dgm:extLst>
    </dgm:pt>
    <dgm:pt modelId="{C1F919E3-9BB6-4F92-97F2-199A7008BCCC}" type="pres">
      <dgm:prSet presAssocID="{19C3D9B4-088F-48D2-AD8E-8099A6C78484}" presName="iconSpace" presStyleCnt="0"/>
      <dgm:spPr/>
    </dgm:pt>
    <dgm:pt modelId="{B7CE2FE2-320C-4DAD-A9EF-12BE5BC47AB7}" type="pres">
      <dgm:prSet presAssocID="{19C3D9B4-088F-48D2-AD8E-8099A6C78484}" presName="parTx" presStyleLbl="revTx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791C5EF-DE8F-4F5D-B8A6-C8CECF5CAA56}" type="pres">
      <dgm:prSet presAssocID="{19C3D9B4-088F-48D2-AD8E-8099A6C78484}" presName="txSpace" presStyleCnt="0"/>
      <dgm:spPr/>
    </dgm:pt>
    <dgm:pt modelId="{1F31A628-F8B9-4481-9EE9-11EE035F6AA5}" type="pres">
      <dgm:prSet presAssocID="{19C3D9B4-088F-48D2-AD8E-8099A6C78484}" presName="desTx" presStyleLbl="revTx" presStyleIdx="1" presStyleCnt="4">
        <dgm:presLayoutVars/>
      </dgm:prSet>
      <dgm:spPr/>
    </dgm:pt>
    <dgm:pt modelId="{758F1C37-290B-43B8-91BF-631158CC72CA}" type="pres">
      <dgm:prSet presAssocID="{9D89D3EA-B979-46FA-A866-0389683927B2}" presName="sibTrans" presStyleCnt="0"/>
      <dgm:spPr/>
    </dgm:pt>
    <dgm:pt modelId="{377A0DF4-2BE8-45A5-B674-B6BDA7E8B2DE}" type="pres">
      <dgm:prSet presAssocID="{4B6F241B-C022-411A-9D2B-20181FB45E4B}" presName="compNode" presStyleCnt="0"/>
      <dgm:spPr/>
    </dgm:pt>
    <dgm:pt modelId="{493290EF-5965-4FAD-9F7C-25B4B4056DBB}" type="pres">
      <dgm:prSet presAssocID="{4B6F241B-C022-411A-9D2B-20181FB45E4B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DAEE0E06-1A37-4617-B90B-1D227D3F2C2C}" type="pres">
      <dgm:prSet presAssocID="{4B6F241B-C022-411A-9D2B-20181FB45E4B}" presName="iconSpace" presStyleCnt="0"/>
      <dgm:spPr/>
    </dgm:pt>
    <dgm:pt modelId="{9E3ED03A-0B56-456B-A8C6-F8E0907C37AB}" type="pres">
      <dgm:prSet presAssocID="{4B6F241B-C022-411A-9D2B-20181FB45E4B}" presName="parTx" presStyleLbl="revTx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D88665A-44AE-4DE0-A61B-E31366D92868}" type="pres">
      <dgm:prSet presAssocID="{4B6F241B-C022-411A-9D2B-20181FB45E4B}" presName="txSpace" presStyleCnt="0"/>
      <dgm:spPr/>
    </dgm:pt>
    <dgm:pt modelId="{D5FE47B0-11E9-4411-ADC0-B0EB7A35DA6D}" type="pres">
      <dgm:prSet presAssocID="{4B6F241B-C022-411A-9D2B-20181FB45E4B}" presName="desTx" presStyleLbl="revTx" presStyleIdx="3" presStyleCnt="4">
        <dgm:presLayoutVars/>
      </dgm:prSet>
      <dgm:spPr/>
      <dgm:t>
        <a:bodyPr/>
        <a:lstStyle/>
        <a:p>
          <a:endParaRPr lang="en-US"/>
        </a:p>
      </dgm:t>
    </dgm:pt>
  </dgm:ptLst>
  <dgm:cxnLst>
    <dgm:cxn modelId="{5A2387E8-2C75-4ACC-95B8-B9722EE7F57A}" type="presOf" srcId="{A39CD48F-3388-462C-8F68-603305EBFD93}" destId="{D5FE47B0-11E9-4411-ADC0-B0EB7A35DA6D}" srcOrd="0" destOrd="0" presId="urn:microsoft.com/office/officeart/2018/5/layout/CenteredIconLabelDescriptionList"/>
    <dgm:cxn modelId="{C7FDB6BC-5D68-4BE1-A702-CEB0E45B878D}" srcId="{C74A3A77-5D95-473A-98FC-2830EFDE0AC1}" destId="{4B6F241B-C022-411A-9D2B-20181FB45E4B}" srcOrd="1" destOrd="0" parTransId="{ECBBF6D4-733A-45B5-98F0-8212FCD1B3ED}" sibTransId="{62E34F91-F9A1-4A46-88CC-607DAF0AA819}"/>
    <dgm:cxn modelId="{30480EC9-7791-46C2-BF91-911144DA37D7}" srcId="{C74A3A77-5D95-473A-98FC-2830EFDE0AC1}" destId="{19C3D9B4-088F-48D2-AD8E-8099A6C78484}" srcOrd="0" destOrd="0" parTransId="{4052EA36-CB90-4B30-8151-C2F8A0A37AEB}" sibTransId="{9D89D3EA-B979-46FA-A866-0389683927B2}"/>
    <dgm:cxn modelId="{5A56C585-1162-4BED-B08C-797333292528}" type="presOf" srcId="{19C3D9B4-088F-48D2-AD8E-8099A6C78484}" destId="{B7CE2FE2-320C-4DAD-A9EF-12BE5BC47AB7}" srcOrd="0" destOrd="0" presId="urn:microsoft.com/office/officeart/2018/5/layout/CenteredIconLabelDescriptionList"/>
    <dgm:cxn modelId="{605133D4-896F-41ED-88F7-5977CBCAD2F3}" type="presOf" srcId="{4B6F241B-C022-411A-9D2B-20181FB45E4B}" destId="{9E3ED03A-0B56-456B-A8C6-F8E0907C37AB}" srcOrd="0" destOrd="0" presId="urn:microsoft.com/office/officeart/2018/5/layout/CenteredIconLabelDescriptionList"/>
    <dgm:cxn modelId="{FAE1FB79-445A-453A-809E-1976AAFBDDFF}" srcId="{4B6F241B-C022-411A-9D2B-20181FB45E4B}" destId="{A39CD48F-3388-462C-8F68-603305EBFD93}" srcOrd="0" destOrd="0" parTransId="{A0D7C5DB-FCC8-4D9D-861A-0EFB735D406F}" sibTransId="{DC9B39AE-DEBE-4B84-906D-F2557231B6DD}"/>
    <dgm:cxn modelId="{F6A9DD5D-E8E4-4E27-AB62-5B129B91F350}" type="presOf" srcId="{C74A3A77-5D95-473A-98FC-2830EFDE0AC1}" destId="{D00051B9-9BFC-4CC4-9569-37A6628B9EC1}" srcOrd="0" destOrd="0" presId="urn:microsoft.com/office/officeart/2018/5/layout/CenteredIconLabelDescriptionList"/>
    <dgm:cxn modelId="{5FEEC4DC-B164-4927-AB98-B2071FAAD652}" type="presOf" srcId="{C665627E-F28B-41DC-93B6-615CE14B84B5}" destId="{D5FE47B0-11E9-4411-ADC0-B0EB7A35DA6D}" srcOrd="0" destOrd="1" presId="urn:microsoft.com/office/officeart/2018/5/layout/CenteredIconLabelDescriptionList"/>
    <dgm:cxn modelId="{9E89FED1-F603-4E17-B09D-7315C499A51C}" srcId="{4B6F241B-C022-411A-9D2B-20181FB45E4B}" destId="{C665627E-F28B-41DC-93B6-615CE14B84B5}" srcOrd="1" destOrd="0" parTransId="{5552483B-111C-48EB-81C5-614E47C8A344}" sibTransId="{DA7C0072-BBD6-4D96-B16C-70280DAE2446}"/>
    <dgm:cxn modelId="{AC6EA8F6-335E-4F0D-8371-73DF267A33C6}" type="presParOf" srcId="{D00051B9-9BFC-4CC4-9569-37A6628B9EC1}" destId="{2EEFA9E7-22A8-4730-9BD7-43FA19C0E107}" srcOrd="0" destOrd="0" presId="urn:microsoft.com/office/officeart/2018/5/layout/CenteredIconLabelDescriptionList"/>
    <dgm:cxn modelId="{EC0E9D7B-ED08-411D-A03C-3EDB9499744E}" type="presParOf" srcId="{2EEFA9E7-22A8-4730-9BD7-43FA19C0E107}" destId="{97EA357C-A241-4D3C-9353-E357F6201C3A}" srcOrd="0" destOrd="0" presId="urn:microsoft.com/office/officeart/2018/5/layout/CenteredIconLabelDescriptionList"/>
    <dgm:cxn modelId="{8E4789E7-7DBC-49DD-A406-AA4D6A4F893B}" type="presParOf" srcId="{2EEFA9E7-22A8-4730-9BD7-43FA19C0E107}" destId="{C1F919E3-9BB6-4F92-97F2-199A7008BCCC}" srcOrd="1" destOrd="0" presId="urn:microsoft.com/office/officeart/2018/5/layout/CenteredIconLabelDescriptionList"/>
    <dgm:cxn modelId="{6A180CCD-4228-4349-806B-435C32EBC74E}" type="presParOf" srcId="{2EEFA9E7-22A8-4730-9BD7-43FA19C0E107}" destId="{B7CE2FE2-320C-4DAD-A9EF-12BE5BC47AB7}" srcOrd="2" destOrd="0" presId="urn:microsoft.com/office/officeart/2018/5/layout/CenteredIconLabelDescriptionList"/>
    <dgm:cxn modelId="{45979CA3-A7FD-4FC0-A343-01BAC2773386}" type="presParOf" srcId="{2EEFA9E7-22A8-4730-9BD7-43FA19C0E107}" destId="{1791C5EF-DE8F-4F5D-B8A6-C8CECF5CAA56}" srcOrd="3" destOrd="0" presId="urn:microsoft.com/office/officeart/2018/5/layout/CenteredIconLabelDescriptionList"/>
    <dgm:cxn modelId="{922DFEC6-4525-47B8-82BA-4D92E5285E8B}" type="presParOf" srcId="{2EEFA9E7-22A8-4730-9BD7-43FA19C0E107}" destId="{1F31A628-F8B9-4481-9EE9-11EE035F6AA5}" srcOrd="4" destOrd="0" presId="urn:microsoft.com/office/officeart/2018/5/layout/CenteredIconLabelDescriptionList"/>
    <dgm:cxn modelId="{F3D617DB-72DF-45DE-80F6-F210449A7E28}" type="presParOf" srcId="{D00051B9-9BFC-4CC4-9569-37A6628B9EC1}" destId="{758F1C37-290B-43B8-91BF-631158CC72CA}" srcOrd="1" destOrd="0" presId="urn:microsoft.com/office/officeart/2018/5/layout/CenteredIconLabelDescriptionList"/>
    <dgm:cxn modelId="{EEFCEBB7-5F49-43CF-9B00-316178C35ABD}" type="presParOf" srcId="{D00051B9-9BFC-4CC4-9569-37A6628B9EC1}" destId="{377A0DF4-2BE8-45A5-B674-B6BDA7E8B2DE}" srcOrd="2" destOrd="0" presId="urn:microsoft.com/office/officeart/2018/5/layout/CenteredIconLabelDescriptionList"/>
    <dgm:cxn modelId="{7AA486E1-EC06-4490-BC72-ECA840B8FA40}" type="presParOf" srcId="{377A0DF4-2BE8-45A5-B674-B6BDA7E8B2DE}" destId="{493290EF-5965-4FAD-9F7C-25B4B4056DBB}" srcOrd="0" destOrd="0" presId="urn:microsoft.com/office/officeart/2018/5/layout/CenteredIconLabelDescriptionList"/>
    <dgm:cxn modelId="{12D719F1-E2AE-4A5E-9367-02186224C3CE}" type="presParOf" srcId="{377A0DF4-2BE8-45A5-B674-B6BDA7E8B2DE}" destId="{DAEE0E06-1A37-4617-B90B-1D227D3F2C2C}" srcOrd="1" destOrd="0" presId="urn:microsoft.com/office/officeart/2018/5/layout/CenteredIconLabelDescriptionList"/>
    <dgm:cxn modelId="{7DDB65A9-B1A0-4AF8-A590-C50B0BE93688}" type="presParOf" srcId="{377A0DF4-2BE8-45A5-B674-B6BDA7E8B2DE}" destId="{9E3ED03A-0B56-456B-A8C6-F8E0907C37AB}" srcOrd="2" destOrd="0" presId="urn:microsoft.com/office/officeart/2018/5/layout/CenteredIconLabelDescriptionList"/>
    <dgm:cxn modelId="{771E4A6F-E8FD-49CE-A970-85B99FFD9638}" type="presParOf" srcId="{377A0DF4-2BE8-45A5-B674-B6BDA7E8B2DE}" destId="{8D88665A-44AE-4DE0-A61B-E31366D92868}" srcOrd="3" destOrd="0" presId="urn:microsoft.com/office/officeart/2018/5/layout/CenteredIconLabelDescriptionList"/>
    <dgm:cxn modelId="{C1BA60DA-5610-4301-BFDD-F14BB658EA36}" type="presParOf" srcId="{377A0DF4-2BE8-45A5-B674-B6BDA7E8B2DE}" destId="{D5FE47B0-11E9-4411-ADC0-B0EB7A35DA6D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8E36EE-F88A-41E0-BBCB-8CD063641773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499A92-A3A6-48D6-8362-28A7D80331B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2. Signals your priorities</a:t>
          </a:r>
        </a:p>
      </dgm:t>
    </dgm:pt>
    <dgm:pt modelId="{A94516FE-F782-4A65-9C57-FE09F3C49BDE}" type="parTrans" cxnId="{B1C2175D-D1A2-4ECF-8A99-8F138BFE9D22}">
      <dgm:prSet/>
      <dgm:spPr/>
      <dgm:t>
        <a:bodyPr/>
        <a:lstStyle/>
        <a:p>
          <a:endParaRPr lang="en-US"/>
        </a:p>
      </dgm:t>
    </dgm:pt>
    <dgm:pt modelId="{6BDD6456-D752-411C-A922-E32AE906EBC0}" type="sibTrans" cxnId="{B1C2175D-D1A2-4ECF-8A99-8F138BFE9D22}">
      <dgm:prSet/>
      <dgm:spPr/>
      <dgm:t>
        <a:bodyPr/>
        <a:lstStyle/>
        <a:p>
          <a:endParaRPr lang="en-US"/>
        </a:p>
      </dgm:t>
    </dgm:pt>
    <dgm:pt modelId="{C7E05F7E-B0FF-49FD-B3E6-6B0AB7E3914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3.  Money is a tool to accomplish your priorities</a:t>
          </a:r>
        </a:p>
      </dgm:t>
    </dgm:pt>
    <dgm:pt modelId="{75EE4DC6-59A4-4237-80F3-46C44F87D4DB}" type="parTrans" cxnId="{025C35B0-7363-4647-96B0-BB41DAE8D8F8}">
      <dgm:prSet/>
      <dgm:spPr/>
      <dgm:t>
        <a:bodyPr/>
        <a:lstStyle/>
        <a:p>
          <a:endParaRPr lang="en-US"/>
        </a:p>
      </dgm:t>
    </dgm:pt>
    <dgm:pt modelId="{D9CAE615-4847-4990-B4E4-9C0D550E9636}" type="sibTrans" cxnId="{025C35B0-7363-4647-96B0-BB41DAE8D8F8}">
      <dgm:prSet/>
      <dgm:spPr/>
      <dgm:t>
        <a:bodyPr/>
        <a:lstStyle/>
        <a:p>
          <a:endParaRPr lang="en-US"/>
        </a:p>
      </dgm:t>
    </dgm:pt>
    <dgm:pt modelId="{A79B5BCB-0643-4D67-B3CC-9DDFFC0EB35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4.  Know where your money comes from</a:t>
          </a:r>
        </a:p>
      </dgm:t>
    </dgm:pt>
    <dgm:pt modelId="{41AC4521-0CF8-4E87-894A-BA234A742927}" type="parTrans" cxnId="{C0B51BC2-BD04-44A4-BCEC-F223C6623909}">
      <dgm:prSet/>
      <dgm:spPr/>
      <dgm:t>
        <a:bodyPr/>
        <a:lstStyle/>
        <a:p>
          <a:endParaRPr lang="en-US"/>
        </a:p>
      </dgm:t>
    </dgm:pt>
    <dgm:pt modelId="{5127545E-AB0B-457D-AC4D-9EB986F99DC4}" type="sibTrans" cxnId="{C0B51BC2-BD04-44A4-BCEC-F223C6623909}">
      <dgm:prSet/>
      <dgm:spPr/>
      <dgm:t>
        <a:bodyPr/>
        <a:lstStyle/>
        <a:p>
          <a:endParaRPr lang="en-US"/>
        </a:p>
      </dgm:t>
    </dgm:pt>
    <dgm:pt modelId="{FFA93645-BC95-49FA-889A-3D4D625E01E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Sources</a:t>
          </a:r>
        </a:p>
      </dgm:t>
    </dgm:pt>
    <dgm:pt modelId="{728E250C-0934-432E-BB7A-AF978568FD0A}" type="parTrans" cxnId="{DC9CB771-0772-4F31-B810-02A7EC9C9BED}">
      <dgm:prSet/>
      <dgm:spPr/>
      <dgm:t>
        <a:bodyPr/>
        <a:lstStyle/>
        <a:p>
          <a:endParaRPr lang="en-US"/>
        </a:p>
      </dgm:t>
    </dgm:pt>
    <dgm:pt modelId="{40BB606A-9A4A-45B9-85F3-C889CEDBA92F}" type="sibTrans" cxnId="{DC9CB771-0772-4F31-B810-02A7EC9C9BED}">
      <dgm:prSet/>
      <dgm:spPr/>
      <dgm:t>
        <a:bodyPr/>
        <a:lstStyle/>
        <a:p>
          <a:endParaRPr lang="en-US"/>
        </a:p>
      </dgm:t>
    </dgm:pt>
    <dgm:pt modelId="{2E6FE9FA-9396-4628-99D8-5906DEB87C7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How does the dean view your unit?</a:t>
          </a:r>
        </a:p>
      </dgm:t>
    </dgm:pt>
    <dgm:pt modelId="{7D638FEA-311F-478F-AF20-B93148605D7E}" type="parTrans" cxnId="{6E7EA162-E813-4D4F-BAC4-A6E59B1E4FE7}">
      <dgm:prSet/>
      <dgm:spPr/>
      <dgm:t>
        <a:bodyPr/>
        <a:lstStyle/>
        <a:p>
          <a:endParaRPr lang="en-US"/>
        </a:p>
      </dgm:t>
    </dgm:pt>
    <dgm:pt modelId="{75FD797D-C136-40A3-8443-A73A4ECD5DFB}" type="sibTrans" cxnId="{6E7EA162-E813-4D4F-BAC4-A6E59B1E4FE7}">
      <dgm:prSet/>
      <dgm:spPr/>
      <dgm:t>
        <a:bodyPr/>
        <a:lstStyle/>
        <a:p>
          <a:endParaRPr lang="en-US"/>
        </a:p>
      </dgm:t>
    </dgm:pt>
    <dgm:pt modelId="{E60BE84A-024D-42B7-B880-251D952B9167}" type="pres">
      <dgm:prSet presAssocID="{F38E36EE-F88A-41E0-BBCB-8CD063641773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890CA9-ED32-4A13-AD6F-44505F70ECE8}" type="pres">
      <dgm:prSet presAssocID="{54499A92-A3A6-48D6-8362-28A7D80331B5}" presName="compNode" presStyleCnt="0"/>
      <dgm:spPr/>
    </dgm:pt>
    <dgm:pt modelId="{0F5A82D5-5E5B-47BD-A654-C980EB84F407}" type="pres">
      <dgm:prSet presAssocID="{54499A92-A3A6-48D6-8362-28A7D80331B5}" presName="bgRect" presStyleLbl="bgShp" presStyleIdx="0" presStyleCnt="3"/>
      <dgm:spPr/>
    </dgm:pt>
    <dgm:pt modelId="{E25D07A3-D098-42BD-A9FD-A0EF8DDC0696}" type="pres">
      <dgm:prSet presAssocID="{54499A92-A3A6-48D6-8362-28A7D80331B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612EB551-95AA-4F63-9C8C-217CF4657DE2}" type="pres">
      <dgm:prSet presAssocID="{54499A92-A3A6-48D6-8362-28A7D80331B5}" presName="spaceRect" presStyleCnt="0"/>
      <dgm:spPr/>
    </dgm:pt>
    <dgm:pt modelId="{CDBB8623-0173-4E72-8648-DBF7D94DA27E}" type="pres">
      <dgm:prSet presAssocID="{54499A92-A3A6-48D6-8362-28A7D80331B5}" presName="parTx" presStyleLbl="revTx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40ABA85-8A2E-4EAB-8E0A-175B740F3C95}" type="pres">
      <dgm:prSet presAssocID="{6BDD6456-D752-411C-A922-E32AE906EBC0}" presName="sibTrans" presStyleCnt="0"/>
      <dgm:spPr/>
    </dgm:pt>
    <dgm:pt modelId="{BDEDDE0C-54AF-4F61-9518-3586DEB9B7A1}" type="pres">
      <dgm:prSet presAssocID="{C7E05F7E-B0FF-49FD-B3E6-6B0AB7E3914C}" presName="compNode" presStyleCnt="0"/>
      <dgm:spPr/>
    </dgm:pt>
    <dgm:pt modelId="{4DFB52BA-4427-47E0-912B-387B61F021BD}" type="pres">
      <dgm:prSet presAssocID="{C7E05F7E-B0FF-49FD-B3E6-6B0AB7E3914C}" presName="bgRect" presStyleLbl="bgShp" presStyleIdx="1" presStyleCnt="3"/>
      <dgm:spPr/>
    </dgm:pt>
    <dgm:pt modelId="{952DD4D2-CEF1-4BE0-894C-0CC10EA82487}" type="pres">
      <dgm:prSet presAssocID="{C7E05F7E-B0FF-49FD-B3E6-6B0AB7E3914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F1945AE2-D07E-4213-BE5A-CC980F0E5BE0}" type="pres">
      <dgm:prSet presAssocID="{C7E05F7E-B0FF-49FD-B3E6-6B0AB7E3914C}" presName="spaceRect" presStyleCnt="0"/>
      <dgm:spPr/>
    </dgm:pt>
    <dgm:pt modelId="{7BCB28BC-B680-4A27-88EB-D0E44CAB0C3F}" type="pres">
      <dgm:prSet presAssocID="{C7E05F7E-B0FF-49FD-B3E6-6B0AB7E3914C}" presName="parTx" presStyleLbl="revTx" presStyleIdx="1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436F2D5-55C0-4FFC-AE77-33ED30128955}" type="pres">
      <dgm:prSet presAssocID="{D9CAE615-4847-4990-B4E4-9C0D550E9636}" presName="sibTrans" presStyleCnt="0"/>
      <dgm:spPr/>
    </dgm:pt>
    <dgm:pt modelId="{30691C30-DB47-4DF5-BB89-0A7DDAB642DC}" type="pres">
      <dgm:prSet presAssocID="{A79B5BCB-0643-4D67-B3CC-9DDFFC0EB352}" presName="compNode" presStyleCnt="0"/>
      <dgm:spPr/>
    </dgm:pt>
    <dgm:pt modelId="{064AFB3C-BAA7-43E2-8A99-17885236C9CE}" type="pres">
      <dgm:prSet presAssocID="{A79B5BCB-0643-4D67-B3CC-9DDFFC0EB352}" presName="bgRect" presStyleLbl="bgShp" presStyleIdx="2" presStyleCnt="3"/>
      <dgm:spPr/>
    </dgm:pt>
    <dgm:pt modelId="{77652F0D-3932-4469-9F5D-B4C36B6D8748}" type="pres">
      <dgm:prSet presAssocID="{A79B5BCB-0643-4D67-B3CC-9DDFFC0EB35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Euro"/>
        </a:ext>
      </dgm:extLst>
    </dgm:pt>
    <dgm:pt modelId="{242EAA3A-C0B6-4A8A-9778-A375322AB4B3}" type="pres">
      <dgm:prSet presAssocID="{A79B5BCB-0643-4D67-B3CC-9DDFFC0EB352}" presName="spaceRect" presStyleCnt="0"/>
      <dgm:spPr/>
    </dgm:pt>
    <dgm:pt modelId="{7571426B-0E5E-4FF1-8DBD-9A94092C7A3C}" type="pres">
      <dgm:prSet presAssocID="{A79B5BCB-0643-4D67-B3CC-9DDFFC0EB352}" presName="parTx" presStyleLbl="revTx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D4F10BD-FCB7-4222-A435-64D70C5E881F}" type="pres">
      <dgm:prSet presAssocID="{A79B5BCB-0643-4D67-B3CC-9DDFFC0EB352}" presName="desTx" presStyleLbl="revTx" presStyleIdx="3" presStyleCnt="4">
        <dgm:presLayoutVars/>
      </dgm:prSet>
      <dgm:spPr/>
      <dgm:t>
        <a:bodyPr/>
        <a:lstStyle/>
        <a:p>
          <a:endParaRPr lang="en-US"/>
        </a:p>
      </dgm:t>
    </dgm:pt>
  </dgm:ptLst>
  <dgm:cxnLst>
    <dgm:cxn modelId="{6E7EA162-E813-4D4F-BAC4-A6E59B1E4FE7}" srcId="{A79B5BCB-0643-4D67-B3CC-9DDFFC0EB352}" destId="{2E6FE9FA-9396-4628-99D8-5906DEB87C75}" srcOrd="1" destOrd="0" parTransId="{7D638FEA-311F-478F-AF20-B93148605D7E}" sibTransId="{75FD797D-C136-40A3-8443-A73A4ECD5DFB}"/>
    <dgm:cxn modelId="{F5C14174-588A-43EE-B43C-03DB04B73387}" type="presOf" srcId="{FFA93645-BC95-49FA-889A-3D4D625E01E9}" destId="{0D4F10BD-FCB7-4222-A435-64D70C5E881F}" srcOrd="0" destOrd="0" presId="urn:microsoft.com/office/officeart/2018/2/layout/IconVerticalSolidList"/>
    <dgm:cxn modelId="{B1C2175D-D1A2-4ECF-8A99-8F138BFE9D22}" srcId="{F38E36EE-F88A-41E0-BBCB-8CD063641773}" destId="{54499A92-A3A6-48D6-8362-28A7D80331B5}" srcOrd="0" destOrd="0" parTransId="{A94516FE-F782-4A65-9C57-FE09F3C49BDE}" sibTransId="{6BDD6456-D752-411C-A922-E32AE906EBC0}"/>
    <dgm:cxn modelId="{C0B51BC2-BD04-44A4-BCEC-F223C6623909}" srcId="{F38E36EE-F88A-41E0-BBCB-8CD063641773}" destId="{A79B5BCB-0643-4D67-B3CC-9DDFFC0EB352}" srcOrd="2" destOrd="0" parTransId="{41AC4521-0CF8-4E87-894A-BA234A742927}" sibTransId="{5127545E-AB0B-457D-AC4D-9EB986F99DC4}"/>
    <dgm:cxn modelId="{A20840A9-5BBF-4C48-9B6B-1AC36D0DC5FA}" type="presOf" srcId="{A79B5BCB-0643-4D67-B3CC-9DDFFC0EB352}" destId="{7571426B-0E5E-4FF1-8DBD-9A94092C7A3C}" srcOrd="0" destOrd="0" presId="urn:microsoft.com/office/officeart/2018/2/layout/IconVerticalSolidList"/>
    <dgm:cxn modelId="{A365C196-EA83-4E71-ADC7-3612D12882B1}" type="presOf" srcId="{54499A92-A3A6-48D6-8362-28A7D80331B5}" destId="{CDBB8623-0173-4E72-8648-DBF7D94DA27E}" srcOrd="0" destOrd="0" presId="urn:microsoft.com/office/officeart/2018/2/layout/IconVerticalSolidList"/>
    <dgm:cxn modelId="{8BB31B58-FDB0-49AE-8E7F-3442A7A2FC84}" type="presOf" srcId="{C7E05F7E-B0FF-49FD-B3E6-6B0AB7E3914C}" destId="{7BCB28BC-B680-4A27-88EB-D0E44CAB0C3F}" srcOrd="0" destOrd="0" presId="urn:microsoft.com/office/officeart/2018/2/layout/IconVerticalSolidList"/>
    <dgm:cxn modelId="{DC9CB771-0772-4F31-B810-02A7EC9C9BED}" srcId="{A79B5BCB-0643-4D67-B3CC-9DDFFC0EB352}" destId="{FFA93645-BC95-49FA-889A-3D4D625E01E9}" srcOrd="0" destOrd="0" parTransId="{728E250C-0934-432E-BB7A-AF978568FD0A}" sibTransId="{40BB606A-9A4A-45B9-85F3-C889CEDBA92F}"/>
    <dgm:cxn modelId="{025C35B0-7363-4647-96B0-BB41DAE8D8F8}" srcId="{F38E36EE-F88A-41E0-BBCB-8CD063641773}" destId="{C7E05F7E-B0FF-49FD-B3E6-6B0AB7E3914C}" srcOrd="1" destOrd="0" parTransId="{75EE4DC6-59A4-4237-80F3-46C44F87D4DB}" sibTransId="{D9CAE615-4847-4990-B4E4-9C0D550E9636}"/>
    <dgm:cxn modelId="{078B6903-5AED-4642-BDF7-FD8A0CE117D6}" type="presOf" srcId="{F38E36EE-F88A-41E0-BBCB-8CD063641773}" destId="{E60BE84A-024D-42B7-B880-251D952B9167}" srcOrd="0" destOrd="0" presId="urn:microsoft.com/office/officeart/2018/2/layout/IconVerticalSolidList"/>
    <dgm:cxn modelId="{E9FC6D53-82C1-406C-A63C-6F8CB7C1C8CA}" type="presOf" srcId="{2E6FE9FA-9396-4628-99D8-5906DEB87C75}" destId="{0D4F10BD-FCB7-4222-A435-64D70C5E881F}" srcOrd="0" destOrd="1" presId="urn:microsoft.com/office/officeart/2018/2/layout/IconVerticalSolidList"/>
    <dgm:cxn modelId="{BD1C5B6C-38EE-44BF-81FD-652F499B0D5A}" type="presParOf" srcId="{E60BE84A-024D-42B7-B880-251D952B9167}" destId="{CE890CA9-ED32-4A13-AD6F-44505F70ECE8}" srcOrd="0" destOrd="0" presId="urn:microsoft.com/office/officeart/2018/2/layout/IconVerticalSolidList"/>
    <dgm:cxn modelId="{225C3CE2-2379-4F69-8D10-37A78CC886A3}" type="presParOf" srcId="{CE890CA9-ED32-4A13-AD6F-44505F70ECE8}" destId="{0F5A82D5-5E5B-47BD-A654-C980EB84F407}" srcOrd="0" destOrd="0" presId="urn:microsoft.com/office/officeart/2018/2/layout/IconVerticalSolidList"/>
    <dgm:cxn modelId="{49BE8087-C945-4789-99C2-08C63EBAF78B}" type="presParOf" srcId="{CE890CA9-ED32-4A13-AD6F-44505F70ECE8}" destId="{E25D07A3-D098-42BD-A9FD-A0EF8DDC0696}" srcOrd="1" destOrd="0" presId="urn:microsoft.com/office/officeart/2018/2/layout/IconVerticalSolidList"/>
    <dgm:cxn modelId="{253B364C-3239-46A1-BBD1-F58D57797FD6}" type="presParOf" srcId="{CE890CA9-ED32-4A13-AD6F-44505F70ECE8}" destId="{612EB551-95AA-4F63-9C8C-217CF4657DE2}" srcOrd="2" destOrd="0" presId="urn:microsoft.com/office/officeart/2018/2/layout/IconVerticalSolidList"/>
    <dgm:cxn modelId="{89897DE5-AE54-4D7C-99D9-4F1F3B7DB343}" type="presParOf" srcId="{CE890CA9-ED32-4A13-AD6F-44505F70ECE8}" destId="{CDBB8623-0173-4E72-8648-DBF7D94DA27E}" srcOrd="3" destOrd="0" presId="urn:microsoft.com/office/officeart/2018/2/layout/IconVerticalSolidList"/>
    <dgm:cxn modelId="{AB5DB0FA-B1B2-486F-ADFC-D8B9B48505AE}" type="presParOf" srcId="{E60BE84A-024D-42B7-B880-251D952B9167}" destId="{640ABA85-8A2E-4EAB-8E0A-175B740F3C95}" srcOrd="1" destOrd="0" presId="urn:microsoft.com/office/officeart/2018/2/layout/IconVerticalSolidList"/>
    <dgm:cxn modelId="{CAA6CAFF-7125-4256-8E48-00E7D4B3E515}" type="presParOf" srcId="{E60BE84A-024D-42B7-B880-251D952B9167}" destId="{BDEDDE0C-54AF-4F61-9518-3586DEB9B7A1}" srcOrd="2" destOrd="0" presId="urn:microsoft.com/office/officeart/2018/2/layout/IconVerticalSolidList"/>
    <dgm:cxn modelId="{9CACAAEE-A7F9-460B-A6B4-C8A53DC0F80E}" type="presParOf" srcId="{BDEDDE0C-54AF-4F61-9518-3586DEB9B7A1}" destId="{4DFB52BA-4427-47E0-912B-387B61F021BD}" srcOrd="0" destOrd="0" presId="urn:microsoft.com/office/officeart/2018/2/layout/IconVerticalSolidList"/>
    <dgm:cxn modelId="{A608B74F-786D-46CE-B4CC-C35D79BC79C1}" type="presParOf" srcId="{BDEDDE0C-54AF-4F61-9518-3586DEB9B7A1}" destId="{952DD4D2-CEF1-4BE0-894C-0CC10EA82487}" srcOrd="1" destOrd="0" presId="urn:microsoft.com/office/officeart/2018/2/layout/IconVerticalSolidList"/>
    <dgm:cxn modelId="{65E5BC6C-CC28-4A65-8D4F-1E4E67713517}" type="presParOf" srcId="{BDEDDE0C-54AF-4F61-9518-3586DEB9B7A1}" destId="{F1945AE2-D07E-4213-BE5A-CC980F0E5BE0}" srcOrd="2" destOrd="0" presId="urn:microsoft.com/office/officeart/2018/2/layout/IconVerticalSolidList"/>
    <dgm:cxn modelId="{D28B98E4-1F55-496B-91D8-C8E408E82F34}" type="presParOf" srcId="{BDEDDE0C-54AF-4F61-9518-3586DEB9B7A1}" destId="{7BCB28BC-B680-4A27-88EB-D0E44CAB0C3F}" srcOrd="3" destOrd="0" presId="urn:microsoft.com/office/officeart/2018/2/layout/IconVerticalSolidList"/>
    <dgm:cxn modelId="{DBF432BE-772F-48F5-8862-C004E54D3E5A}" type="presParOf" srcId="{E60BE84A-024D-42B7-B880-251D952B9167}" destId="{A436F2D5-55C0-4FFC-AE77-33ED30128955}" srcOrd="3" destOrd="0" presId="urn:microsoft.com/office/officeart/2018/2/layout/IconVerticalSolidList"/>
    <dgm:cxn modelId="{9094A08F-C5FE-41D7-AF17-B17B5C4CB86E}" type="presParOf" srcId="{E60BE84A-024D-42B7-B880-251D952B9167}" destId="{30691C30-DB47-4DF5-BB89-0A7DDAB642DC}" srcOrd="4" destOrd="0" presId="urn:microsoft.com/office/officeart/2018/2/layout/IconVerticalSolidList"/>
    <dgm:cxn modelId="{76E30BC6-7594-4312-992A-C70BEAFBEAAB}" type="presParOf" srcId="{30691C30-DB47-4DF5-BB89-0A7DDAB642DC}" destId="{064AFB3C-BAA7-43E2-8A99-17885236C9CE}" srcOrd="0" destOrd="0" presId="urn:microsoft.com/office/officeart/2018/2/layout/IconVerticalSolidList"/>
    <dgm:cxn modelId="{56F3FE2F-B715-48E5-BC5A-4410A8A09B73}" type="presParOf" srcId="{30691C30-DB47-4DF5-BB89-0A7DDAB642DC}" destId="{77652F0D-3932-4469-9F5D-B4C36B6D8748}" srcOrd="1" destOrd="0" presId="urn:microsoft.com/office/officeart/2018/2/layout/IconVerticalSolidList"/>
    <dgm:cxn modelId="{9D043064-4B29-4DFF-B2AD-2297C226B905}" type="presParOf" srcId="{30691C30-DB47-4DF5-BB89-0A7DDAB642DC}" destId="{242EAA3A-C0B6-4A8A-9778-A375322AB4B3}" srcOrd="2" destOrd="0" presId="urn:microsoft.com/office/officeart/2018/2/layout/IconVerticalSolidList"/>
    <dgm:cxn modelId="{A5DEA603-E297-4389-AB38-A43C2485988E}" type="presParOf" srcId="{30691C30-DB47-4DF5-BB89-0A7DDAB642DC}" destId="{7571426B-0E5E-4FF1-8DBD-9A94092C7A3C}" srcOrd="3" destOrd="0" presId="urn:microsoft.com/office/officeart/2018/2/layout/IconVerticalSolidList"/>
    <dgm:cxn modelId="{2A8CC74B-3768-4568-832F-F70B44B7DA73}" type="presParOf" srcId="{30691C30-DB47-4DF5-BB89-0A7DDAB642DC}" destId="{0D4F10BD-FCB7-4222-A435-64D70C5E881F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E3A3DC-B49F-4EF9-BECD-71A4480B709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57FDFE0D-9BFE-4F67-A117-1C915C30079C}">
      <dgm:prSet/>
      <dgm:spPr/>
      <dgm:t>
        <a:bodyPr/>
        <a:lstStyle/>
        <a:p>
          <a:r>
            <a:rPr lang="en-US"/>
            <a:t>5.  Don’t surprise the dean with bad news</a:t>
          </a:r>
        </a:p>
      </dgm:t>
    </dgm:pt>
    <dgm:pt modelId="{52534B18-1D99-4A64-BAC7-8B235297E963}" type="parTrans" cxnId="{04241D1C-A405-48CA-93A8-148E4A755A1F}">
      <dgm:prSet/>
      <dgm:spPr/>
      <dgm:t>
        <a:bodyPr/>
        <a:lstStyle/>
        <a:p>
          <a:endParaRPr lang="en-US"/>
        </a:p>
      </dgm:t>
    </dgm:pt>
    <dgm:pt modelId="{BB2C346C-02C3-4CCC-84F3-26C83CCD28B4}" type="sibTrans" cxnId="{04241D1C-A405-48CA-93A8-148E4A755A1F}">
      <dgm:prSet/>
      <dgm:spPr/>
      <dgm:t>
        <a:bodyPr/>
        <a:lstStyle/>
        <a:p>
          <a:endParaRPr lang="en-US"/>
        </a:p>
      </dgm:t>
    </dgm:pt>
    <dgm:pt modelId="{90AF06AA-9B52-4421-8DE7-C9EBDDA2C69C}">
      <dgm:prSet/>
      <dgm:spPr/>
      <dgm:t>
        <a:bodyPr/>
        <a:lstStyle/>
        <a:p>
          <a:r>
            <a:rPr lang="en-US"/>
            <a:t>6.  Become an entrepreneur and fundraiser!</a:t>
          </a:r>
        </a:p>
      </dgm:t>
    </dgm:pt>
    <dgm:pt modelId="{A05E6170-ED33-4A6F-B47C-0932E4159535}" type="parTrans" cxnId="{A06DFF09-FDC0-40A2-A34B-FABBC59098C8}">
      <dgm:prSet/>
      <dgm:spPr/>
      <dgm:t>
        <a:bodyPr/>
        <a:lstStyle/>
        <a:p>
          <a:endParaRPr lang="en-US"/>
        </a:p>
      </dgm:t>
    </dgm:pt>
    <dgm:pt modelId="{BDB1C42B-6CD8-4E23-AF99-979C1A47B7AD}" type="sibTrans" cxnId="{A06DFF09-FDC0-40A2-A34B-FABBC59098C8}">
      <dgm:prSet/>
      <dgm:spPr/>
      <dgm:t>
        <a:bodyPr/>
        <a:lstStyle/>
        <a:p>
          <a:endParaRPr lang="en-US"/>
        </a:p>
      </dgm:t>
    </dgm:pt>
    <dgm:pt modelId="{B64ADFCF-D009-4C01-9784-9D86249AD009}" type="pres">
      <dgm:prSet presAssocID="{A6E3A3DC-B49F-4EF9-BECD-71A4480B70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030DA4-E580-4D30-8019-9D81AFB50B54}" type="pres">
      <dgm:prSet presAssocID="{57FDFE0D-9BFE-4F67-A117-1C915C30079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54F4F2-163E-4240-AF09-19C0F0F1B7B1}" type="pres">
      <dgm:prSet presAssocID="{BB2C346C-02C3-4CCC-84F3-26C83CCD28B4}" presName="spacer" presStyleCnt="0"/>
      <dgm:spPr/>
    </dgm:pt>
    <dgm:pt modelId="{E7DCB04D-6F5B-4748-BDEE-D18EF781CB66}" type="pres">
      <dgm:prSet presAssocID="{90AF06AA-9B52-4421-8DE7-C9EBDDA2C69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6DFF09-FDC0-40A2-A34B-FABBC59098C8}" srcId="{A6E3A3DC-B49F-4EF9-BECD-71A4480B709E}" destId="{90AF06AA-9B52-4421-8DE7-C9EBDDA2C69C}" srcOrd="1" destOrd="0" parTransId="{A05E6170-ED33-4A6F-B47C-0932E4159535}" sibTransId="{BDB1C42B-6CD8-4E23-AF99-979C1A47B7AD}"/>
    <dgm:cxn modelId="{04241D1C-A405-48CA-93A8-148E4A755A1F}" srcId="{A6E3A3DC-B49F-4EF9-BECD-71A4480B709E}" destId="{57FDFE0D-9BFE-4F67-A117-1C915C30079C}" srcOrd="0" destOrd="0" parTransId="{52534B18-1D99-4A64-BAC7-8B235297E963}" sibTransId="{BB2C346C-02C3-4CCC-84F3-26C83CCD28B4}"/>
    <dgm:cxn modelId="{F4210D8A-84E3-4297-B922-B38975B51F87}" type="presOf" srcId="{90AF06AA-9B52-4421-8DE7-C9EBDDA2C69C}" destId="{E7DCB04D-6F5B-4748-BDEE-D18EF781CB66}" srcOrd="0" destOrd="0" presId="urn:microsoft.com/office/officeart/2005/8/layout/vList2"/>
    <dgm:cxn modelId="{38638041-3A6F-46D4-B7CA-EEEDA3BB91C0}" type="presOf" srcId="{57FDFE0D-9BFE-4F67-A117-1C915C30079C}" destId="{B9030DA4-E580-4D30-8019-9D81AFB50B54}" srcOrd="0" destOrd="0" presId="urn:microsoft.com/office/officeart/2005/8/layout/vList2"/>
    <dgm:cxn modelId="{D8AC7714-9893-4CB8-AF28-8DA268930B52}" type="presOf" srcId="{A6E3A3DC-B49F-4EF9-BECD-71A4480B709E}" destId="{B64ADFCF-D009-4C01-9784-9D86249AD009}" srcOrd="0" destOrd="0" presId="urn:microsoft.com/office/officeart/2005/8/layout/vList2"/>
    <dgm:cxn modelId="{31DF7C8A-A719-46B4-9694-9AE755E0AC14}" type="presParOf" srcId="{B64ADFCF-D009-4C01-9784-9D86249AD009}" destId="{B9030DA4-E580-4D30-8019-9D81AFB50B54}" srcOrd="0" destOrd="0" presId="urn:microsoft.com/office/officeart/2005/8/layout/vList2"/>
    <dgm:cxn modelId="{ECE48047-EE34-4516-ACDA-F6DD0064F054}" type="presParOf" srcId="{B64ADFCF-D009-4C01-9784-9D86249AD009}" destId="{8C54F4F2-163E-4240-AF09-19C0F0F1B7B1}" srcOrd="1" destOrd="0" presId="urn:microsoft.com/office/officeart/2005/8/layout/vList2"/>
    <dgm:cxn modelId="{FB5819B7-E517-4B12-A254-164A4DD568EF}" type="presParOf" srcId="{B64ADFCF-D009-4C01-9784-9D86249AD009}" destId="{E7DCB04D-6F5B-4748-BDEE-D18EF781CB6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EA357C-A241-4D3C-9353-E357F6201C3A}">
      <dsp:nvSpPr>
        <dsp:cNvPr id="0" name=""/>
        <dsp:cNvSpPr/>
      </dsp:nvSpPr>
      <dsp:spPr>
        <a:xfrm>
          <a:off x="1963800" y="717702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CE2FE2-320C-4DAD-A9EF-12BE5BC47AB7}">
      <dsp:nvSpPr>
        <dsp:cNvPr id="0" name=""/>
        <dsp:cNvSpPr/>
      </dsp:nvSpPr>
      <dsp:spPr>
        <a:xfrm>
          <a:off x="559800" y="2355088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en-US" sz="2300" kern="1200"/>
            <a:t>Who has a budget?</a:t>
          </a:r>
        </a:p>
      </dsp:txBody>
      <dsp:txXfrm>
        <a:off x="559800" y="2355088"/>
        <a:ext cx="4320000" cy="648000"/>
      </dsp:txXfrm>
    </dsp:sp>
    <dsp:sp modelId="{1F31A628-F8B9-4481-9EE9-11EE035F6AA5}">
      <dsp:nvSpPr>
        <dsp:cNvPr id="0" name=""/>
        <dsp:cNvSpPr/>
      </dsp:nvSpPr>
      <dsp:spPr>
        <a:xfrm>
          <a:off x="559800" y="3061406"/>
          <a:ext cx="4320000" cy="5722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3290EF-5965-4FAD-9F7C-25B4B4056DBB}">
      <dsp:nvSpPr>
        <dsp:cNvPr id="0" name=""/>
        <dsp:cNvSpPr/>
      </dsp:nvSpPr>
      <dsp:spPr>
        <a:xfrm>
          <a:off x="7039800" y="717702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3ED03A-0B56-456B-A8C6-F8E0907C37AB}">
      <dsp:nvSpPr>
        <dsp:cNvPr id="0" name=""/>
        <dsp:cNvSpPr/>
      </dsp:nvSpPr>
      <dsp:spPr>
        <a:xfrm>
          <a:off x="5635800" y="2355088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en-US" sz="2300" kern="1200"/>
            <a:t>1.  </a:t>
          </a:r>
          <a:r>
            <a:rPr lang="en-US" sz="2300" u="sng" kern="1200"/>
            <a:t>You</a:t>
          </a:r>
          <a:r>
            <a:rPr lang="en-US" sz="2300" kern="1200"/>
            <a:t> are responsible for the budget</a:t>
          </a:r>
        </a:p>
      </dsp:txBody>
      <dsp:txXfrm>
        <a:off x="5635800" y="2355088"/>
        <a:ext cx="4320000" cy="648000"/>
      </dsp:txXfrm>
    </dsp:sp>
    <dsp:sp modelId="{D5FE47B0-11E9-4411-ADC0-B0EB7A35DA6D}">
      <dsp:nvSpPr>
        <dsp:cNvPr id="0" name=""/>
        <dsp:cNvSpPr/>
      </dsp:nvSpPr>
      <dsp:spPr>
        <a:xfrm>
          <a:off x="5635800" y="3061406"/>
          <a:ext cx="4320000" cy="5722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Not your fiscal assistant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Not history</a:t>
          </a:r>
        </a:p>
      </dsp:txBody>
      <dsp:txXfrm>
        <a:off x="5635800" y="3061406"/>
        <a:ext cx="4320000" cy="5722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5A82D5-5E5B-47BD-A654-C980EB84F407}">
      <dsp:nvSpPr>
        <dsp:cNvPr id="0" name=""/>
        <dsp:cNvSpPr/>
      </dsp:nvSpPr>
      <dsp:spPr>
        <a:xfrm>
          <a:off x="0" y="531"/>
          <a:ext cx="10515600" cy="12429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5D07A3-D098-42BD-A9FD-A0EF8DDC0696}">
      <dsp:nvSpPr>
        <dsp:cNvPr id="0" name=""/>
        <dsp:cNvSpPr/>
      </dsp:nvSpPr>
      <dsp:spPr>
        <a:xfrm>
          <a:off x="375988" y="280191"/>
          <a:ext cx="683614" cy="6836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BB8623-0173-4E72-8648-DBF7D94DA27E}">
      <dsp:nvSpPr>
        <dsp:cNvPr id="0" name=""/>
        <dsp:cNvSpPr/>
      </dsp:nvSpPr>
      <dsp:spPr>
        <a:xfrm>
          <a:off x="1435590" y="53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lvl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/>
            <a:t>2. Signals your priorities</a:t>
          </a:r>
        </a:p>
      </dsp:txBody>
      <dsp:txXfrm>
        <a:off x="1435590" y="531"/>
        <a:ext cx="9080009" cy="1242935"/>
      </dsp:txXfrm>
    </dsp:sp>
    <dsp:sp modelId="{4DFB52BA-4427-47E0-912B-387B61F021BD}">
      <dsp:nvSpPr>
        <dsp:cNvPr id="0" name=""/>
        <dsp:cNvSpPr/>
      </dsp:nvSpPr>
      <dsp:spPr>
        <a:xfrm>
          <a:off x="0" y="1554201"/>
          <a:ext cx="10515600" cy="12429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2DD4D2-CEF1-4BE0-894C-0CC10EA82487}">
      <dsp:nvSpPr>
        <dsp:cNvPr id="0" name=""/>
        <dsp:cNvSpPr/>
      </dsp:nvSpPr>
      <dsp:spPr>
        <a:xfrm>
          <a:off x="375988" y="1833861"/>
          <a:ext cx="683614" cy="6836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CB28BC-B680-4A27-88EB-D0E44CAB0C3F}">
      <dsp:nvSpPr>
        <dsp:cNvPr id="0" name=""/>
        <dsp:cNvSpPr/>
      </dsp:nvSpPr>
      <dsp:spPr>
        <a:xfrm>
          <a:off x="1435590" y="155420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lvl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/>
            <a:t>3.  Money is a tool to accomplish your priorities</a:t>
          </a:r>
        </a:p>
      </dsp:txBody>
      <dsp:txXfrm>
        <a:off x="1435590" y="1554201"/>
        <a:ext cx="9080009" cy="1242935"/>
      </dsp:txXfrm>
    </dsp:sp>
    <dsp:sp modelId="{064AFB3C-BAA7-43E2-8A99-17885236C9CE}">
      <dsp:nvSpPr>
        <dsp:cNvPr id="0" name=""/>
        <dsp:cNvSpPr/>
      </dsp:nvSpPr>
      <dsp:spPr>
        <a:xfrm>
          <a:off x="0" y="3107870"/>
          <a:ext cx="10515600" cy="12429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652F0D-3932-4469-9F5D-B4C36B6D8748}">
      <dsp:nvSpPr>
        <dsp:cNvPr id="0" name=""/>
        <dsp:cNvSpPr/>
      </dsp:nvSpPr>
      <dsp:spPr>
        <a:xfrm>
          <a:off x="375988" y="3387531"/>
          <a:ext cx="683614" cy="6836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71426B-0E5E-4FF1-8DBD-9A94092C7A3C}">
      <dsp:nvSpPr>
        <dsp:cNvPr id="0" name=""/>
        <dsp:cNvSpPr/>
      </dsp:nvSpPr>
      <dsp:spPr>
        <a:xfrm>
          <a:off x="1435590" y="3107870"/>
          <a:ext cx="4732020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lvl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/>
            <a:t>4.  Know where your money comes from</a:t>
          </a:r>
        </a:p>
      </dsp:txBody>
      <dsp:txXfrm>
        <a:off x="1435590" y="3107870"/>
        <a:ext cx="4732020" cy="1242935"/>
      </dsp:txXfrm>
    </dsp:sp>
    <dsp:sp modelId="{0D4F10BD-FCB7-4222-A435-64D70C5E881F}">
      <dsp:nvSpPr>
        <dsp:cNvPr id="0" name=""/>
        <dsp:cNvSpPr/>
      </dsp:nvSpPr>
      <dsp:spPr>
        <a:xfrm>
          <a:off x="6167610" y="3107870"/>
          <a:ext cx="434798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Sources</a:t>
          </a:r>
        </a:p>
        <a:p>
          <a:pPr lvl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How does the dean view your unit?</a:t>
          </a:r>
        </a:p>
      </dsp:txBody>
      <dsp:txXfrm>
        <a:off x="6167610" y="3107870"/>
        <a:ext cx="4347989" cy="12429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030DA4-E580-4D30-8019-9D81AFB50B54}">
      <dsp:nvSpPr>
        <dsp:cNvPr id="0" name=""/>
        <dsp:cNvSpPr/>
      </dsp:nvSpPr>
      <dsp:spPr>
        <a:xfrm>
          <a:off x="0" y="55454"/>
          <a:ext cx="6263640" cy="262920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/>
            <a:t>5.  Don’t surprise the dean with bad news</a:t>
          </a:r>
        </a:p>
      </dsp:txBody>
      <dsp:txXfrm>
        <a:off x="128347" y="183801"/>
        <a:ext cx="6006946" cy="2372515"/>
      </dsp:txXfrm>
    </dsp:sp>
    <dsp:sp modelId="{E7DCB04D-6F5B-4748-BDEE-D18EF781CB66}">
      <dsp:nvSpPr>
        <dsp:cNvPr id="0" name=""/>
        <dsp:cNvSpPr/>
      </dsp:nvSpPr>
      <dsp:spPr>
        <a:xfrm>
          <a:off x="0" y="2820024"/>
          <a:ext cx="6263640" cy="262920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/>
            <a:t>6.  Become an entrepreneur and fundraiser!</a:t>
          </a:r>
        </a:p>
      </dsp:txBody>
      <dsp:txXfrm>
        <a:off x="128347" y="2948371"/>
        <a:ext cx="6006946" cy="23725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A302F-0848-42AB-BEEC-E696895EDA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448841-8708-4A3C-9827-D375A06CAC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605DB-517F-4FE0-91A5-E926991EE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26C9-139F-4ED6-A1F2-B33672B3D0D1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90926C-3916-4121-92F3-FD84D7D1D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CC47E-343C-4A76-9132-965B90ECD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13C0-EA0B-4544-9CF4-3A9AA0DCB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413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C2C25-2FB8-43EB-BC79-1B5A3AF2E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313BC9-C31D-4DFB-9478-BEE24A6C8C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4577E-BB62-43AB-AEC2-B61B31553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26C9-139F-4ED6-A1F2-B33672B3D0D1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E22F04-F6AD-44BA-86B7-27592BCC7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B2412-BF42-436D-A8AB-FD8FA4250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13C0-EA0B-4544-9CF4-3A9AA0DCB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394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768C8E-46F9-451A-B5C4-78E10581DC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1BA8C1-A74A-4690-BABA-DF542D281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6B54C5-869E-44C2-9501-68723C138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26C9-139F-4ED6-A1F2-B33672B3D0D1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F24111-8068-406C-B3D1-2F4A46B61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37B2E3-C4C6-43C7-A73F-322809704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13C0-EA0B-4544-9CF4-3A9AA0DCB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57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8EE30-0874-4C8B-9090-9135B956C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08341-8845-49E9-8A72-793B1555E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EED17D-F08C-4CC2-A670-9B96C0F84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26C9-139F-4ED6-A1F2-B33672B3D0D1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392D8-5037-485E-A2A6-4F7FED66A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F9E469-EBC8-4803-89CA-42F1516D8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13C0-EA0B-4544-9CF4-3A9AA0DCB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04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ACEDE-4D8B-4D4C-8D0F-45E062432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480CAC-BD6B-4204-8407-43B7CE39D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43A735-9675-4381-B301-665062DCF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26C9-139F-4ED6-A1F2-B33672B3D0D1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BD7084-7CDE-4400-8C15-A6D9EED32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1D5DC-4838-4051-A53F-7449B772B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13C0-EA0B-4544-9CF4-3A9AA0DCB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1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C8ADD-DB8C-454C-9119-82B70B8C3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58C4B-0CCE-4A4B-B0B4-544A4F5DDA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5143B8-0354-4DEF-8D19-B57CBADA5D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8F3211-7808-4709-B7EB-437A104BF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26C9-139F-4ED6-A1F2-B33672B3D0D1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34516B-1263-4E8B-AF99-E7E65C848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E19D98-6477-4EEA-8382-B370750EA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13C0-EA0B-4544-9CF4-3A9AA0DCB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515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C26AB-D348-472A-AD13-891895A92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213CD0-5601-4620-BF94-570A9DBD0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207CB2-19BE-45EA-BAC9-1A90195A3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5DFD7B-3250-4C25-B984-C767563A8F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472BCD-8ECF-4C30-B695-6FB614CFDD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2633BC-F891-4131-A1B1-A78EC148B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26C9-139F-4ED6-A1F2-B33672B3D0D1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A6F759-26D1-4DCD-84F4-0A937E971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4A3EA0-19FF-4CBA-8453-DB490E632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13C0-EA0B-4544-9CF4-3A9AA0DCB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062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4DAAD-5A82-4C6E-8D26-1CC33629D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C2A5FF-D68F-4692-B181-0AFE2512A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26C9-139F-4ED6-A1F2-B33672B3D0D1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4ACAD7-F5CC-4662-9870-F49BCDD69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C3663A-785F-425D-A3E5-CD4248F5C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13C0-EA0B-4544-9CF4-3A9AA0DCB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82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B2F579-0574-4FE9-B01B-4A4C1948D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26C9-139F-4ED6-A1F2-B33672B3D0D1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224289-E402-438D-A1E4-672946EB1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CB0BA0-E05A-4AE1-89D1-8534D4A63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13C0-EA0B-4544-9CF4-3A9AA0DCB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31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975AA-C761-40EE-8355-1CF3295AF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7A6BA-0CE0-437B-920A-36412E85E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0A7A32-EED9-42B7-84A0-85D5979575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AC0FD-444B-4D1E-8CE7-806161731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26C9-139F-4ED6-A1F2-B33672B3D0D1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E61846-BCBE-4237-96A2-950A44C27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C70534-C10E-4870-B958-EF9ACE989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13C0-EA0B-4544-9CF4-3A9AA0DCB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09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75F40-42C8-428D-BB3D-28BD6130E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73213A-9A8C-479D-85E5-0DC94A102F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2134CA-8203-4393-BA79-C109F2A854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C286EA-5984-4705-8EF2-64D460027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26C9-139F-4ED6-A1F2-B33672B3D0D1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3C4042-41EE-4F2C-8F0E-C6FE9C418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6F6ACB-A484-4EDC-8EFA-D21FB17B8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13C0-EA0B-4544-9CF4-3A9AA0DCB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56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BB9076-051B-4757-9232-A04771299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173320-89C1-48A5-87FE-A199CDD5D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51DF8-254D-4A87-B743-C16EEBBD0B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26C9-139F-4ED6-A1F2-B33672B3D0D1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143DA-CC43-4F2E-BC5C-A4DE183ED6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06E69-79D6-4D3A-BA84-39A35F7382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013C0-EA0B-4544-9CF4-3A9AA0DCB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448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42A31-0D2D-4B0B-914F-9D7FFEA6E2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en-US" sz="5400" b="1" dirty="0">
                <a:latin typeface="Arial Black" panose="020B0A04020102020204" pitchFamily="34" charset="0"/>
              </a:rPr>
              <a:t>IAL</a:t>
            </a:r>
            <a:br>
              <a:rPr lang="en-US" sz="5400" b="1" dirty="0">
                <a:latin typeface="Arial Black" panose="020B0A04020102020204" pitchFamily="34" charset="0"/>
              </a:rPr>
            </a:br>
            <a:r>
              <a:rPr lang="en-US" sz="5400" b="1" dirty="0">
                <a:latin typeface="Arial Black" panose="020B0A04020102020204" pitchFamily="34" charset="0"/>
              </a:rPr>
              <a:t>June 2022</a:t>
            </a:r>
          </a:p>
        </p:txBody>
      </p:sp>
      <p:sp>
        <p:nvSpPr>
          <p:cNvPr id="1031" name="Freeform: Shape 1030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292" y="691727"/>
            <a:ext cx="4180176" cy="547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2597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EAF488-E266-465E-9456-9462AFC51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9863"/>
            <a:ext cx="10515600" cy="1004594"/>
          </a:xfrm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rgbClr val="FFFFFF"/>
                </a:solidFill>
                <a:latin typeface="Arial Black" panose="020B0A04020102020204" pitchFamily="34" charset="0"/>
              </a:rPr>
              <a:t>Budget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06015E2-A9CE-5EB7-62A2-5F923BC10A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6957432"/>
              </p:ext>
            </p:extLst>
          </p:nvPr>
        </p:nvGraphicFramePr>
        <p:xfrm>
          <a:off x="838200" y="18009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8663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430BD-5260-4F95-BA25-D45B722EB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>
                <a:latin typeface="Arial Black" panose="020B0A04020102020204" pitchFamily="34" charset="0"/>
              </a:rPr>
              <a:t>Money</a:t>
            </a:r>
            <a:endParaRPr lang="en-US" sz="5400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8526023-3ECA-4579-AC28-3CD30DA3470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5739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6E91C8-338B-453D-83B1-334E2F858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4700">
                <a:solidFill>
                  <a:schemeClr val="bg1"/>
                </a:solidFill>
                <a:latin typeface="Arial Black" panose="020B0A04020102020204" pitchFamily="34" charset="0"/>
              </a:rPr>
              <a:t>Manager, Visionary, Fundraiser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A81ABC1-A0FA-3E45-9EBE-2927ABD649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2414205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6071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4AB8C24586C447B9B6B35DA2D81899" ma:contentTypeVersion="13" ma:contentTypeDescription="Create a new document." ma:contentTypeScope="" ma:versionID="528fd80060eb4efa06b27d7b24ea4f69">
  <xsd:schema xmlns:xsd="http://www.w3.org/2001/XMLSchema" xmlns:xs="http://www.w3.org/2001/XMLSchema" xmlns:p="http://schemas.microsoft.com/office/2006/metadata/properties" xmlns:ns3="cce9fbe8-e2ac-4011-9dff-b94b6a4fdceb" xmlns:ns4="2a97cd30-65f2-4c3e-84f4-b28123b56819" targetNamespace="http://schemas.microsoft.com/office/2006/metadata/properties" ma:root="true" ma:fieldsID="ca0c17393e0c4c5674b659cf4b6c5082" ns3:_="" ns4:_="">
    <xsd:import namespace="cce9fbe8-e2ac-4011-9dff-b94b6a4fdceb"/>
    <xsd:import namespace="2a97cd30-65f2-4c3e-84f4-b28123b5681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e9fbe8-e2ac-4011-9dff-b94b6a4fdc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97cd30-65f2-4c3e-84f4-b28123b56819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03BDE8E-4FB9-48F6-AB32-12A734DB3B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e9fbe8-e2ac-4011-9dff-b94b6a4fdceb"/>
    <ds:schemaRef ds:uri="2a97cd30-65f2-4c3e-84f4-b28123b568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F7B85BD-F034-417B-AE38-D5359D7E86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C67D59-05CC-4C61-8251-29E9E6BDE54E}">
  <ds:schemaRefs>
    <ds:schemaRef ds:uri="http://purl.org/dc/dcmitype/"/>
    <ds:schemaRef ds:uri="http://schemas.microsoft.com/office/infopath/2007/PartnerControls"/>
    <ds:schemaRef ds:uri="2a97cd30-65f2-4c3e-84f4-b28123b56819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cce9fbe8-e2ac-4011-9dff-b94b6a4fdce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79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Theme</vt:lpstr>
      <vt:lpstr>IAL June 2022</vt:lpstr>
      <vt:lpstr>Budget</vt:lpstr>
      <vt:lpstr>Money</vt:lpstr>
      <vt:lpstr>Manager, Visionary, Fundraiser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IAL June 2022</dc:title>
  <dc:creator>Glover,Joseph</dc:creator>
  <cp:lastModifiedBy>Anne Blankenship</cp:lastModifiedBy>
  <cp:revision>6</cp:revision>
  <dcterms:created xsi:type="dcterms:W3CDTF">2022-06-07T14:04:39Z</dcterms:created>
  <dcterms:modified xsi:type="dcterms:W3CDTF">2022-06-09T02:57:28Z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0x0101004A4AB8C24586C447B9B6B35DA2D81899</vt:lpwstr>
  </property>
</Properties>
</file>