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3" r:id="rId4"/>
  </p:sldMasterIdLst>
  <p:notesMasterIdLst>
    <p:notesMasterId r:id="rId20"/>
  </p:notesMasterIdLst>
  <p:handoutMasterIdLst>
    <p:handoutMasterId r:id="rId21"/>
  </p:handoutMasterIdLst>
  <p:sldIdLst>
    <p:sldId id="256" r:id="rId5"/>
    <p:sldId id="286" r:id="rId6"/>
    <p:sldId id="257" r:id="rId7"/>
    <p:sldId id="281" r:id="rId8"/>
    <p:sldId id="279" r:id="rId9"/>
    <p:sldId id="264" r:id="rId10"/>
    <p:sldId id="258" r:id="rId11"/>
    <p:sldId id="259" r:id="rId12"/>
    <p:sldId id="283" r:id="rId13"/>
    <p:sldId id="266" r:id="rId14"/>
    <p:sldId id="268" r:id="rId15"/>
    <p:sldId id="272" r:id="rId16"/>
    <p:sldId id="274" r:id="rId17"/>
    <p:sldId id="260" r:id="rId18"/>
    <p:sldId id="285" r:id="rId19"/>
  </p:sldIdLst>
  <p:sldSz cx="12192000" cy="6858000"/>
  <p:notesSz cx="7053263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517350-BB5B-4851-A915-5E63C0616403}" v="351" dt="2023-06-04T12:11:32.8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66525" autoAdjust="0"/>
  </p:normalViewPr>
  <p:slideViewPr>
    <p:cSldViewPr snapToGrid="0">
      <p:cViewPr>
        <p:scale>
          <a:sx n="42" d="100"/>
          <a:sy n="42" d="100"/>
        </p:scale>
        <p:origin x="940" y="3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aig Stanley III" userId="c3f363be-15ff-486f-80c8-5016eb768591" providerId="ADAL" clId="{30517350-BB5B-4851-A915-5E63C0616403}"/>
    <pc:docChg chg="undo custSel addSld modSld">
      <pc:chgData name="Craig Stanley III" userId="c3f363be-15ff-486f-80c8-5016eb768591" providerId="ADAL" clId="{30517350-BB5B-4851-A915-5E63C0616403}" dt="2023-06-04T12:11:32.870" v="2017"/>
      <pc:docMkLst>
        <pc:docMk/>
      </pc:docMkLst>
      <pc:sldChg chg="modNotesTx">
        <pc:chgData name="Craig Stanley III" userId="c3f363be-15ff-486f-80c8-5016eb768591" providerId="ADAL" clId="{30517350-BB5B-4851-A915-5E63C0616403}" dt="2023-06-02T21:37:38.903" v="296" actId="20577"/>
        <pc:sldMkLst>
          <pc:docMk/>
          <pc:sldMk cId="3513827369" sldId="256"/>
        </pc:sldMkLst>
      </pc:sldChg>
      <pc:sldChg chg="modSp modNotesTx">
        <pc:chgData name="Craig Stanley III" userId="c3f363be-15ff-486f-80c8-5016eb768591" providerId="ADAL" clId="{30517350-BB5B-4851-A915-5E63C0616403}" dt="2023-06-02T22:41:19.857" v="1809" actId="20577"/>
        <pc:sldMkLst>
          <pc:docMk/>
          <pc:sldMk cId="1340679055" sldId="257"/>
        </pc:sldMkLst>
        <pc:graphicFrameChg chg="mod">
          <ac:chgData name="Craig Stanley III" userId="c3f363be-15ff-486f-80c8-5016eb768591" providerId="ADAL" clId="{30517350-BB5B-4851-A915-5E63C0616403}" dt="2023-06-02T22:23:50.417" v="1770" actId="20577"/>
          <ac:graphicFrameMkLst>
            <pc:docMk/>
            <pc:sldMk cId="1340679055" sldId="257"/>
            <ac:graphicFrameMk id="5" creationId="{DB53913F-2EFD-BA1C-A779-F66E3B396D0D}"/>
          </ac:graphicFrameMkLst>
        </pc:graphicFrameChg>
      </pc:sldChg>
      <pc:sldChg chg="modAnim">
        <pc:chgData name="Craig Stanley III" userId="c3f363be-15ff-486f-80c8-5016eb768591" providerId="ADAL" clId="{30517350-BB5B-4851-A915-5E63C0616403}" dt="2023-06-04T12:10:23.855" v="2004"/>
        <pc:sldMkLst>
          <pc:docMk/>
          <pc:sldMk cId="155503523" sldId="258"/>
        </pc:sldMkLst>
      </pc:sldChg>
      <pc:sldChg chg="modAnim">
        <pc:chgData name="Craig Stanley III" userId="c3f363be-15ff-486f-80c8-5016eb768591" providerId="ADAL" clId="{30517350-BB5B-4851-A915-5E63C0616403}" dt="2023-06-04T12:10:35.508" v="2005"/>
        <pc:sldMkLst>
          <pc:docMk/>
          <pc:sldMk cId="672374785" sldId="259"/>
        </pc:sldMkLst>
      </pc:sldChg>
      <pc:sldChg chg="modAnim modNotesTx">
        <pc:chgData name="Craig Stanley III" userId="c3f363be-15ff-486f-80c8-5016eb768591" providerId="ADAL" clId="{30517350-BB5B-4851-A915-5E63C0616403}" dt="2023-06-04T12:11:32.870" v="2017"/>
        <pc:sldMkLst>
          <pc:docMk/>
          <pc:sldMk cId="1744269230" sldId="260"/>
        </pc:sldMkLst>
      </pc:sldChg>
      <pc:sldChg chg="addSp delSp modSp mod modAnim modNotesTx">
        <pc:chgData name="Craig Stanley III" userId="c3f363be-15ff-486f-80c8-5016eb768591" providerId="ADAL" clId="{30517350-BB5B-4851-A915-5E63C0616403}" dt="2023-06-04T12:10:14.921" v="2003"/>
        <pc:sldMkLst>
          <pc:docMk/>
          <pc:sldMk cId="187041516" sldId="264"/>
        </pc:sldMkLst>
        <pc:spChg chg="mod">
          <ac:chgData name="Craig Stanley III" userId="c3f363be-15ff-486f-80c8-5016eb768591" providerId="ADAL" clId="{30517350-BB5B-4851-A915-5E63C0616403}" dt="2023-06-04T11:37:53.947" v="1989" actId="1076"/>
          <ac:spMkLst>
            <pc:docMk/>
            <pc:sldMk cId="187041516" sldId="264"/>
            <ac:spMk id="2" creationId="{00000000-0000-0000-0000-000000000000}"/>
          </ac:spMkLst>
        </pc:spChg>
        <pc:spChg chg="mod ord">
          <ac:chgData name="Craig Stanley III" userId="c3f363be-15ff-486f-80c8-5016eb768591" providerId="ADAL" clId="{30517350-BB5B-4851-A915-5E63C0616403}" dt="2023-06-04T11:37:43.220" v="1988" actId="14100"/>
          <ac:spMkLst>
            <pc:docMk/>
            <pc:sldMk cId="187041516" sldId="264"/>
            <ac:spMk id="3" creationId="{00000000-0000-0000-0000-000000000000}"/>
          </ac:spMkLst>
        </pc:spChg>
        <pc:spChg chg="del">
          <ac:chgData name="Craig Stanley III" userId="c3f363be-15ff-486f-80c8-5016eb768591" providerId="ADAL" clId="{30517350-BB5B-4851-A915-5E63C0616403}" dt="2023-06-04T11:36:40.281" v="1982" actId="26606"/>
          <ac:spMkLst>
            <pc:docMk/>
            <pc:sldMk cId="187041516" sldId="264"/>
            <ac:spMk id="15" creationId="{5674E15A-CAAD-4AED-95A1-B9B3D91B9AD6}"/>
          </ac:spMkLst>
        </pc:spChg>
        <pc:spChg chg="del">
          <ac:chgData name="Craig Stanley III" userId="c3f363be-15ff-486f-80c8-5016eb768591" providerId="ADAL" clId="{30517350-BB5B-4851-A915-5E63C0616403}" dt="2023-06-04T11:36:40.281" v="1982" actId="26606"/>
          <ac:spMkLst>
            <pc:docMk/>
            <pc:sldMk cId="187041516" sldId="264"/>
            <ac:spMk id="16" creationId="{CC58D234-4C66-4A1F-8F97-0CDD64DB01F3}"/>
          </ac:spMkLst>
        </pc:spChg>
        <pc:spChg chg="del">
          <ac:chgData name="Craig Stanley III" userId="c3f363be-15ff-486f-80c8-5016eb768591" providerId="ADAL" clId="{30517350-BB5B-4851-A915-5E63C0616403}" dt="2023-06-04T11:36:40.281" v="1982" actId="26606"/>
          <ac:spMkLst>
            <pc:docMk/>
            <pc:sldMk cId="187041516" sldId="264"/>
            <ac:spMk id="18" creationId="{1B4D1BCF-ED84-4A3E-9778-96611AEB23B3}"/>
          </ac:spMkLst>
        </pc:spChg>
        <pc:spChg chg="add">
          <ac:chgData name="Craig Stanley III" userId="c3f363be-15ff-486f-80c8-5016eb768591" providerId="ADAL" clId="{30517350-BB5B-4851-A915-5E63C0616403}" dt="2023-06-04T11:36:40.281" v="1982" actId="26606"/>
          <ac:spMkLst>
            <pc:docMk/>
            <pc:sldMk cId="187041516" sldId="264"/>
            <ac:spMk id="23" creationId="{34D33442-D148-4775-BF80-91F053E57183}"/>
          </ac:spMkLst>
        </pc:spChg>
        <pc:spChg chg="add">
          <ac:chgData name="Craig Stanley III" userId="c3f363be-15ff-486f-80c8-5016eb768591" providerId="ADAL" clId="{30517350-BB5B-4851-A915-5E63C0616403}" dt="2023-06-04T11:36:40.281" v="1982" actId="26606"/>
          <ac:spMkLst>
            <pc:docMk/>
            <pc:sldMk cId="187041516" sldId="264"/>
            <ac:spMk id="27" creationId="{BD5E068D-E677-4E1B-8CE2-8CE1826A1D0A}"/>
          </ac:spMkLst>
        </pc:spChg>
        <pc:spChg chg="add">
          <ac:chgData name="Craig Stanley III" userId="c3f363be-15ff-486f-80c8-5016eb768591" providerId="ADAL" clId="{30517350-BB5B-4851-A915-5E63C0616403}" dt="2023-06-04T11:36:40.281" v="1982" actId="26606"/>
          <ac:spMkLst>
            <pc:docMk/>
            <pc:sldMk cId="187041516" sldId="264"/>
            <ac:spMk id="29" creationId="{F9AD6E12-8A58-4D86-AACD-D58C4B256629}"/>
          </ac:spMkLst>
        </pc:spChg>
        <pc:picChg chg="del mod">
          <ac:chgData name="Craig Stanley III" userId="c3f363be-15ff-486f-80c8-5016eb768591" providerId="ADAL" clId="{30517350-BB5B-4851-A915-5E63C0616403}" dt="2023-06-04T11:35:30.859" v="1978" actId="478"/>
          <ac:picMkLst>
            <pc:docMk/>
            <pc:sldMk cId="187041516" sldId="264"/>
            <ac:picMk id="4" creationId="{00000000-0000-0000-0000-000000000000}"/>
          </ac:picMkLst>
        </pc:picChg>
        <pc:picChg chg="add mod">
          <ac:chgData name="Craig Stanley III" userId="c3f363be-15ff-486f-80c8-5016eb768591" providerId="ADAL" clId="{30517350-BB5B-4851-A915-5E63C0616403}" dt="2023-06-04T11:37:18.055" v="1985" actId="14100"/>
          <ac:picMkLst>
            <pc:docMk/>
            <pc:sldMk cId="187041516" sldId="264"/>
            <ac:picMk id="6" creationId="{ACE7BB7F-7A2A-4DB3-F5C3-2BD42F263840}"/>
          </ac:picMkLst>
        </pc:picChg>
        <pc:cxnChg chg="del">
          <ac:chgData name="Craig Stanley III" userId="c3f363be-15ff-486f-80c8-5016eb768591" providerId="ADAL" clId="{30517350-BB5B-4851-A915-5E63C0616403}" dt="2023-06-04T11:36:40.281" v="1982" actId="26606"/>
          <ac:cxnSpMkLst>
            <pc:docMk/>
            <pc:sldMk cId="187041516" sldId="264"/>
            <ac:cxnSpMk id="17" creationId="{4783D10D-285D-4110-B9FD-D0BEEDDA17FA}"/>
          </ac:cxnSpMkLst>
        </pc:cxnChg>
        <pc:cxnChg chg="add">
          <ac:chgData name="Craig Stanley III" userId="c3f363be-15ff-486f-80c8-5016eb768591" providerId="ADAL" clId="{30517350-BB5B-4851-A915-5E63C0616403}" dt="2023-06-04T11:36:40.281" v="1982" actId="26606"/>
          <ac:cxnSpMkLst>
            <pc:docMk/>
            <pc:sldMk cId="187041516" sldId="264"/>
            <ac:cxnSpMk id="25" creationId="{E8EF2C47-53DA-4F9F-918A-F6057C8EB82D}"/>
          </ac:cxnSpMkLst>
        </pc:cxnChg>
      </pc:sldChg>
      <pc:sldChg chg="modSp modAnim modNotesTx">
        <pc:chgData name="Craig Stanley III" userId="c3f363be-15ff-486f-80c8-5016eb768591" providerId="ADAL" clId="{30517350-BB5B-4851-A915-5E63C0616403}" dt="2023-06-04T12:11:10.935" v="2015"/>
        <pc:sldMkLst>
          <pc:docMk/>
          <pc:sldMk cId="3797760455" sldId="266"/>
        </pc:sldMkLst>
        <pc:spChg chg="mod">
          <ac:chgData name="Craig Stanley III" userId="c3f363be-15ff-486f-80c8-5016eb768591" providerId="ADAL" clId="{30517350-BB5B-4851-A915-5E63C0616403}" dt="2023-06-03T13:18:03.988" v="1933" actId="20577"/>
          <ac:spMkLst>
            <pc:docMk/>
            <pc:sldMk cId="3797760455" sldId="266"/>
            <ac:spMk id="3" creationId="{00000000-0000-0000-0000-000000000000}"/>
          </ac:spMkLst>
        </pc:spChg>
      </pc:sldChg>
      <pc:sldChg chg="modAnim modNotesTx">
        <pc:chgData name="Craig Stanley III" userId="c3f363be-15ff-486f-80c8-5016eb768591" providerId="ADAL" clId="{30517350-BB5B-4851-A915-5E63C0616403}" dt="2023-06-02T22:30:27.073" v="1772"/>
        <pc:sldMkLst>
          <pc:docMk/>
          <pc:sldMk cId="602526533" sldId="268"/>
        </pc:sldMkLst>
      </pc:sldChg>
      <pc:sldChg chg="modSp modAnim modNotesTx">
        <pc:chgData name="Craig Stanley III" userId="c3f363be-15ff-486f-80c8-5016eb768591" providerId="ADAL" clId="{30517350-BB5B-4851-A915-5E63C0616403}" dt="2023-06-04T12:11:22.202" v="2016"/>
        <pc:sldMkLst>
          <pc:docMk/>
          <pc:sldMk cId="2741463395" sldId="272"/>
        </pc:sldMkLst>
        <pc:spChg chg="mod">
          <ac:chgData name="Craig Stanley III" userId="c3f363be-15ff-486f-80c8-5016eb768591" providerId="ADAL" clId="{30517350-BB5B-4851-A915-5E63C0616403}" dt="2023-06-02T22:01:18.617" v="1057" actId="20577"/>
          <ac:spMkLst>
            <pc:docMk/>
            <pc:sldMk cId="2741463395" sldId="272"/>
            <ac:spMk id="3" creationId="{00000000-0000-0000-0000-000000000000}"/>
          </ac:spMkLst>
        </pc:spChg>
      </pc:sldChg>
      <pc:sldChg chg="modAnim modNotesTx">
        <pc:chgData name="Craig Stanley III" userId="c3f363be-15ff-486f-80c8-5016eb768591" providerId="ADAL" clId="{30517350-BB5B-4851-A915-5E63C0616403}" dt="2023-06-04T12:03:55.505" v="2000"/>
        <pc:sldMkLst>
          <pc:docMk/>
          <pc:sldMk cId="4282317408" sldId="274"/>
        </pc:sldMkLst>
      </pc:sldChg>
      <pc:sldChg chg="modSp modAnim modNotesTx">
        <pc:chgData name="Craig Stanley III" userId="c3f363be-15ff-486f-80c8-5016eb768591" providerId="ADAL" clId="{30517350-BB5B-4851-A915-5E63C0616403}" dt="2023-06-04T12:10:05.868" v="2002"/>
        <pc:sldMkLst>
          <pc:docMk/>
          <pc:sldMk cId="1909126550" sldId="279"/>
        </pc:sldMkLst>
        <pc:spChg chg="mod">
          <ac:chgData name="Craig Stanley III" userId="c3f363be-15ff-486f-80c8-5016eb768591" providerId="ADAL" clId="{30517350-BB5B-4851-A915-5E63C0616403}" dt="2023-06-04T11:25:33.062" v="1976" actId="20577"/>
          <ac:spMkLst>
            <pc:docMk/>
            <pc:sldMk cId="1909126550" sldId="279"/>
            <ac:spMk id="3" creationId="{00000000-0000-0000-0000-000000000000}"/>
          </ac:spMkLst>
        </pc:spChg>
      </pc:sldChg>
      <pc:sldChg chg="modNotesTx">
        <pc:chgData name="Craig Stanley III" userId="c3f363be-15ff-486f-80c8-5016eb768591" providerId="ADAL" clId="{30517350-BB5B-4851-A915-5E63C0616403}" dt="2023-06-02T21:45:40.307" v="481" actId="20577"/>
        <pc:sldMkLst>
          <pc:docMk/>
          <pc:sldMk cId="4108877864" sldId="281"/>
        </pc:sldMkLst>
      </pc:sldChg>
      <pc:sldChg chg="addSp delSp modSp mod setBg modNotesTx">
        <pc:chgData name="Craig Stanley III" userId="c3f363be-15ff-486f-80c8-5016eb768591" providerId="ADAL" clId="{30517350-BB5B-4851-A915-5E63C0616403}" dt="2023-06-04T12:02:28.355" v="1995" actId="26606"/>
        <pc:sldMkLst>
          <pc:docMk/>
          <pc:sldMk cId="1953534395" sldId="285"/>
        </pc:sldMkLst>
        <pc:spChg chg="add">
          <ac:chgData name="Craig Stanley III" userId="c3f363be-15ff-486f-80c8-5016eb768591" providerId="ADAL" clId="{30517350-BB5B-4851-A915-5E63C0616403}" dt="2023-06-04T12:02:28.355" v="1995" actId="26606"/>
          <ac:spMkLst>
            <pc:docMk/>
            <pc:sldMk cId="1953534395" sldId="285"/>
            <ac:spMk id="10" creationId="{BCD2D517-BC35-4439-AC31-06DF764F25FC}"/>
          </ac:spMkLst>
        </pc:spChg>
        <pc:spChg chg="add">
          <ac:chgData name="Craig Stanley III" userId="c3f363be-15ff-486f-80c8-5016eb768591" providerId="ADAL" clId="{30517350-BB5B-4851-A915-5E63C0616403}" dt="2023-06-04T12:02:28.355" v="1995" actId="26606"/>
          <ac:spMkLst>
            <pc:docMk/>
            <pc:sldMk cId="1953534395" sldId="285"/>
            <ac:spMk id="12" creationId="{2DD3F846-0483-40F5-A881-0C1AD2A0CAD7}"/>
          </ac:spMkLst>
        </pc:spChg>
        <pc:picChg chg="del">
          <ac:chgData name="Craig Stanley III" userId="c3f363be-15ff-486f-80c8-5016eb768591" providerId="ADAL" clId="{30517350-BB5B-4851-A915-5E63C0616403}" dt="2023-06-04T12:02:11.954" v="1991" actId="478"/>
          <ac:picMkLst>
            <pc:docMk/>
            <pc:sldMk cId="1953534395" sldId="285"/>
            <ac:picMk id="2" creationId="{00000000-0000-0000-0000-000000000000}"/>
          </ac:picMkLst>
        </pc:picChg>
        <pc:picChg chg="del">
          <ac:chgData name="Craig Stanley III" userId="c3f363be-15ff-486f-80c8-5016eb768591" providerId="ADAL" clId="{30517350-BB5B-4851-A915-5E63C0616403}" dt="2023-06-04T12:02:04.066" v="1990" actId="478"/>
          <ac:picMkLst>
            <pc:docMk/>
            <pc:sldMk cId="1953534395" sldId="285"/>
            <ac:picMk id="4" creationId="{D0B405EA-CEDA-533A-6AE8-73C78AF98962}"/>
          </ac:picMkLst>
        </pc:picChg>
        <pc:picChg chg="add mod">
          <ac:chgData name="Craig Stanley III" userId="c3f363be-15ff-486f-80c8-5016eb768591" providerId="ADAL" clId="{30517350-BB5B-4851-A915-5E63C0616403}" dt="2023-06-04T12:02:28.355" v="1995" actId="26606"/>
          <ac:picMkLst>
            <pc:docMk/>
            <pc:sldMk cId="1953534395" sldId="285"/>
            <ac:picMk id="5" creationId="{DD9A220C-A6F1-2D6E-3899-B0495175C2FB}"/>
          </ac:picMkLst>
        </pc:picChg>
      </pc:sldChg>
      <pc:sldChg chg="addSp modSp new mod">
        <pc:chgData name="Craig Stanley III" userId="c3f363be-15ff-486f-80c8-5016eb768591" providerId="ADAL" clId="{30517350-BB5B-4851-A915-5E63C0616403}" dt="2023-06-02T22:56:47.823" v="1813" actId="962"/>
        <pc:sldMkLst>
          <pc:docMk/>
          <pc:sldMk cId="956803542" sldId="286"/>
        </pc:sldMkLst>
        <pc:picChg chg="add mod">
          <ac:chgData name="Craig Stanley III" userId="c3f363be-15ff-486f-80c8-5016eb768591" providerId="ADAL" clId="{30517350-BB5B-4851-A915-5E63C0616403}" dt="2023-06-02T22:56:47.823" v="1813" actId="962"/>
          <ac:picMkLst>
            <pc:docMk/>
            <pc:sldMk cId="956803542" sldId="286"/>
            <ac:picMk id="3" creationId="{6B022BB3-628A-1CEE-7814-CD433CF40D4E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1338F0-C0F9-44CC-A58A-509BD3C80F4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F5E220-6137-4A29-B28D-47A2917FA05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Leadership development is a process</a:t>
          </a:r>
        </a:p>
      </dgm:t>
    </dgm:pt>
    <dgm:pt modelId="{3EEC7278-05AB-4FB1-A94E-7E2890A762C0}" type="parTrans" cxnId="{8DDA55D7-3505-4696-865A-DC4EB58DF8B7}">
      <dgm:prSet/>
      <dgm:spPr/>
      <dgm:t>
        <a:bodyPr/>
        <a:lstStyle/>
        <a:p>
          <a:endParaRPr lang="en-US"/>
        </a:p>
      </dgm:t>
    </dgm:pt>
    <dgm:pt modelId="{82A0849F-41ED-4452-AE64-89EF2F5B60FF}" type="sibTrans" cxnId="{8DDA55D7-3505-4696-865A-DC4EB58DF8B7}">
      <dgm:prSet/>
      <dgm:spPr/>
      <dgm:t>
        <a:bodyPr/>
        <a:lstStyle/>
        <a:p>
          <a:endParaRPr lang="en-US"/>
        </a:p>
      </dgm:t>
    </dgm:pt>
    <dgm:pt modelId="{24152063-D196-4773-BE5D-C48936C47E3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Communication is essential</a:t>
          </a:r>
        </a:p>
      </dgm:t>
    </dgm:pt>
    <dgm:pt modelId="{0CA1E7AC-C46B-4AE7-A485-742FA7EE61FD}" type="parTrans" cxnId="{BB701757-BBDE-4127-A5B2-AAC0340C2413}">
      <dgm:prSet/>
      <dgm:spPr/>
      <dgm:t>
        <a:bodyPr/>
        <a:lstStyle/>
        <a:p>
          <a:endParaRPr lang="en-US"/>
        </a:p>
      </dgm:t>
    </dgm:pt>
    <dgm:pt modelId="{D33B537F-E0EC-4273-B17F-2391642E854B}" type="sibTrans" cxnId="{BB701757-BBDE-4127-A5B2-AAC0340C2413}">
      <dgm:prSet/>
      <dgm:spPr/>
      <dgm:t>
        <a:bodyPr/>
        <a:lstStyle/>
        <a:p>
          <a:endParaRPr lang="en-US"/>
        </a:p>
      </dgm:t>
    </dgm:pt>
    <dgm:pt modelId="{D412159A-6186-43A1-993C-2CAE2C279DA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Relationships are critical </a:t>
          </a:r>
        </a:p>
      </dgm:t>
    </dgm:pt>
    <dgm:pt modelId="{43A147C4-CD4F-4F9F-9F1D-EE8C9FCB12DF}" type="parTrans" cxnId="{1D04578F-4666-4642-98C1-1679C0413910}">
      <dgm:prSet/>
      <dgm:spPr/>
      <dgm:t>
        <a:bodyPr/>
        <a:lstStyle/>
        <a:p>
          <a:endParaRPr lang="en-US"/>
        </a:p>
      </dgm:t>
    </dgm:pt>
    <dgm:pt modelId="{C9F27C1A-28EC-47CC-8CAB-BE899F74FC75}" type="sibTrans" cxnId="{1D04578F-4666-4642-98C1-1679C0413910}">
      <dgm:prSet/>
      <dgm:spPr/>
      <dgm:t>
        <a:bodyPr/>
        <a:lstStyle/>
        <a:p>
          <a:endParaRPr lang="en-US"/>
        </a:p>
      </dgm:t>
    </dgm:pt>
    <dgm:pt modelId="{4F22F7D4-6120-4348-8DD0-60FC65AF1D6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What you do as chair matters</a:t>
          </a:r>
        </a:p>
      </dgm:t>
    </dgm:pt>
    <dgm:pt modelId="{83E19018-D2BF-420D-835F-45E8421FC221}" type="parTrans" cxnId="{7C0682D1-1F88-468C-B074-96D759699722}">
      <dgm:prSet/>
      <dgm:spPr/>
      <dgm:t>
        <a:bodyPr/>
        <a:lstStyle/>
        <a:p>
          <a:endParaRPr lang="en-US"/>
        </a:p>
      </dgm:t>
    </dgm:pt>
    <dgm:pt modelId="{4A2DE015-8FBB-4AA9-B606-32B143763EB9}" type="sibTrans" cxnId="{7C0682D1-1F88-468C-B074-96D759699722}">
      <dgm:prSet/>
      <dgm:spPr/>
      <dgm:t>
        <a:bodyPr/>
        <a:lstStyle/>
        <a:p>
          <a:endParaRPr lang="en-US"/>
        </a:p>
      </dgm:t>
    </dgm:pt>
    <dgm:pt modelId="{C95D7270-BB02-4F8D-85D7-0349C0FC7DF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See the big picture </a:t>
          </a:r>
        </a:p>
      </dgm:t>
    </dgm:pt>
    <dgm:pt modelId="{1413A0AD-9BAD-48DC-9502-2BDED80B263C}" type="parTrans" cxnId="{A37AA7D1-952D-4BAA-8101-665A2B9FAEFD}">
      <dgm:prSet/>
      <dgm:spPr/>
      <dgm:t>
        <a:bodyPr/>
        <a:lstStyle/>
        <a:p>
          <a:endParaRPr lang="en-US"/>
        </a:p>
      </dgm:t>
    </dgm:pt>
    <dgm:pt modelId="{F757B11C-CAAE-4A36-88AF-040071AB7606}" type="sibTrans" cxnId="{A37AA7D1-952D-4BAA-8101-665A2B9FAEFD}">
      <dgm:prSet/>
      <dgm:spPr/>
      <dgm:t>
        <a:bodyPr/>
        <a:lstStyle/>
        <a:p>
          <a:endParaRPr lang="en-US"/>
        </a:p>
      </dgm:t>
    </dgm:pt>
    <dgm:pt modelId="{A5DC7D28-F6DF-4208-8AA2-EA9A43DC12D8}" type="pres">
      <dgm:prSet presAssocID="{C31338F0-C0F9-44CC-A58A-509BD3C80F4C}" presName="root" presStyleCnt="0">
        <dgm:presLayoutVars>
          <dgm:dir/>
          <dgm:resizeHandles val="exact"/>
        </dgm:presLayoutVars>
      </dgm:prSet>
      <dgm:spPr/>
    </dgm:pt>
    <dgm:pt modelId="{92A2DA4E-A8D0-4F98-920F-CD04E1A6AF88}" type="pres">
      <dgm:prSet presAssocID="{99F5E220-6137-4A29-B28D-47A2917FA05D}" presName="compNode" presStyleCnt="0"/>
      <dgm:spPr/>
    </dgm:pt>
    <dgm:pt modelId="{FA695CF0-0BC0-48B9-8364-A834123347C3}" type="pres">
      <dgm:prSet presAssocID="{99F5E220-6137-4A29-B28D-47A2917FA05D}" presName="bgRect" presStyleLbl="bgShp" presStyleIdx="0" presStyleCnt="5"/>
      <dgm:spPr/>
    </dgm:pt>
    <dgm:pt modelId="{214961CA-EEFD-4F53-838F-A1FD7BDE0404}" type="pres">
      <dgm:prSet presAssocID="{99F5E220-6137-4A29-B28D-47A2917FA05D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E4AD6E26-6DD3-4EA3-81D5-99E271B94DA6}" type="pres">
      <dgm:prSet presAssocID="{99F5E220-6137-4A29-B28D-47A2917FA05D}" presName="spaceRect" presStyleCnt="0"/>
      <dgm:spPr/>
    </dgm:pt>
    <dgm:pt modelId="{BD3FD7A5-A677-4D95-ACE0-47BFA1395364}" type="pres">
      <dgm:prSet presAssocID="{99F5E220-6137-4A29-B28D-47A2917FA05D}" presName="parTx" presStyleLbl="revTx" presStyleIdx="0" presStyleCnt="5">
        <dgm:presLayoutVars>
          <dgm:chMax val="0"/>
          <dgm:chPref val="0"/>
        </dgm:presLayoutVars>
      </dgm:prSet>
      <dgm:spPr/>
    </dgm:pt>
    <dgm:pt modelId="{454559B2-E5D9-4347-A46F-6B2CFD902CC5}" type="pres">
      <dgm:prSet presAssocID="{82A0849F-41ED-4452-AE64-89EF2F5B60FF}" presName="sibTrans" presStyleCnt="0"/>
      <dgm:spPr/>
    </dgm:pt>
    <dgm:pt modelId="{E84C55FB-029E-4FAA-A5FC-17AAD52AF813}" type="pres">
      <dgm:prSet presAssocID="{24152063-D196-4773-BE5D-C48936C47E34}" presName="compNode" presStyleCnt="0"/>
      <dgm:spPr/>
    </dgm:pt>
    <dgm:pt modelId="{5DBE3191-5462-4C2D-91B1-0E3507E66B89}" type="pres">
      <dgm:prSet presAssocID="{24152063-D196-4773-BE5D-C48936C47E34}" presName="bgRect" presStyleLbl="bgShp" presStyleIdx="1" presStyleCnt="5"/>
      <dgm:spPr/>
    </dgm:pt>
    <dgm:pt modelId="{6DB5FDD4-19D1-488A-8766-19FB73D3C689}" type="pres">
      <dgm:prSet presAssocID="{24152063-D196-4773-BE5D-C48936C47E34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BB4B5537-767C-4FD2-9732-019A8FB31B2D}" type="pres">
      <dgm:prSet presAssocID="{24152063-D196-4773-BE5D-C48936C47E34}" presName="spaceRect" presStyleCnt="0"/>
      <dgm:spPr/>
    </dgm:pt>
    <dgm:pt modelId="{83470240-AE74-4E4E-9446-9DC885DE8F43}" type="pres">
      <dgm:prSet presAssocID="{24152063-D196-4773-BE5D-C48936C47E34}" presName="parTx" presStyleLbl="revTx" presStyleIdx="1" presStyleCnt="5">
        <dgm:presLayoutVars>
          <dgm:chMax val="0"/>
          <dgm:chPref val="0"/>
        </dgm:presLayoutVars>
      </dgm:prSet>
      <dgm:spPr/>
    </dgm:pt>
    <dgm:pt modelId="{81DBC8BA-01A3-4818-851E-8456EFE9E7DD}" type="pres">
      <dgm:prSet presAssocID="{D33B537F-E0EC-4273-B17F-2391642E854B}" presName="sibTrans" presStyleCnt="0"/>
      <dgm:spPr/>
    </dgm:pt>
    <dgm:pt modelId="{3EB86D69-AD4D-405B-8B7A-0E8E02FD7F94}" type="pres">
      <dgm:prSet presAssocID="{D412159A-6186-43A1-993C-2CAE2C279DAD}" presName="compNode" presStyleCnt="0"/>
      <dgm:spPr/>
    </dgm:pt>
    <dgm:pt modelId="{02CF898B-41D0-434A-8E39-7DA5C0FB38D7}" type="pres">
      <dgm:prSet presAssocID="{D412159A-6186-43A1-993C-2CAE2C279DAD}" presName="bgRect" presStyleLbl="bgShp" presStyleIdx="2" presStyleCnt="5"/>
      <dgm:spPr/>
    </dgm:pt>
    <dgm:pt modelId="{9A1E8E36-1A50-4996-B640-A8E14F16E3F7}" type="pres">
      <dgm:prSet presAssocID="{D412159A-6186-43A1-993C-2CAE2C279DAD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nections"/>
        </a:ext>
      </dgm:extLst>
    </dgm:pt>
    <dgm:pt modelId="{39D89483-14AA-4C78-91DC-B50BFF6F988F}" type="pres">
      <dgm:prSet presAssocID="{D412159A-6186-43A1-993C-2CAE2C279DAD}" presName="spaceRect" presStyleCnt="0"/>
      <dgm:spPr/>
    </dgm:pt>
    <dgm:pt modelId="{4FB575A8-CDF4-4A49-901E-B932A2D51CDE}" type="pres">
      <dgm:prSet presAssocID="{D412159A-6186-43A1-993C-2CAE2C279DAD}" presName="parTx" presStyleLbl="revTx" presStyleIdx="2" presStyleCnt="5">
        <dgm:presLayoutVars>
          <dgm:chMax val="0"/>
          <dgm:chPref val="0"/>
        </dgm:presLayoutVars>
      </dgm:prSet>
      <dgm:spPr/>
    </dgm:pt>
    <dgm:pt modelId="{2456D1AE-095B-45CA-A0EC-4BC9179667CA}" type="pres">
      <dgm:prSet presAssocID="{C9F27C1A-28EC-47CC-8CAB-BE899F74FC75}" presName="sibTrans" presStyleCnt="0"/>
      <dgm:spPr/>
    </dgm:pt>
    <dgm:pt modelId="{DA8069C0-5EF8-4067-A433-C47942F16950}" type="pres">
      <dgm:prSet presAssocID="{4F22F7D4-6120-4348-8DD0-60FC65AF1D63}" presName="compNode" presStyleCnt="0"/>
      <dgm:spPr/>
    </dgm:pt>
    <dgm:pt modelId="{2EFDFA65-7F66-4B8A-A175-C1E6C253FB87}" type="pres">
      <dgm:prSet presAssocID="{4F22F7D4-6120-4348-8DD0-60FC65AF1D63}" presName="bgRect" presStyleLbl="bgShp" presStyleIdx="3" presStyleCnt="5"/>
      <dgm:spPr/>
    </dgm:pt>
    <dgm:pt modelId="{9416B941-91FE-47B2-BE5D-A92A80FBF017}" type="pres">
      <dgm:prSet presAssocID="{4F22F7D4-6120-4348-8DD0-60FC65AF1D63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ABAC1CB9-DEDB-49B6-99F0-B2603AE79421}" type="pres">
      <dgm:prSet presAssocID="{4F22F7D4-6120-4348-8DD0-60FC65AF1D63}" presName="spaceRect" presStyleCnt="0"/>
      <dgm:spPr/>
    </dgm:pt>
    <dgm:pt modelId="{46D30299-36E0-4868-9A02-8E5E8BD6CB23}" type="pres">
      <dgm:prSet presAssocID="{4F22F7D4-6120-4348-8DD0-60FC65AF1D63}" presName="parTx" presStyleLbl="revTx" presStyleIdx="3" presStyleCnt="5">
        <dgm:presLayoutVars>
          <dgm:chMax val="0"/>
          <dgm:chPref val="0"/>
        </dgm:presLayoutVars>
      </dgm:prSet>
      <dgm:spPr/>
    </dgm:pt>
    <dgm:pt modelId="{8F51A8A0-ECA4-4235-91DD-AF2B5C0BD65A}" type="pres">
      <dgm:prSet presAssocID="{4A2DE015-8FBB-4AA9-B606-32B143763EB9}" presName="sibTrans" presStyleCnt="0"/>
      <dgm:spPr/>
    </dgm:pt>
    <dgm:pt modelId="{95C0D59C-99DF-40AD-BE46-98152DCB34F1}" type="pres">
      <dgm:prSet presAssocID="{C95D7270-BB02-4F8D-85D7-0349C0FC7DF3}" presName="compNode" presStyleCnt="0"/>
      <dgm:spPr/>
    </dgm:pt>
    <dgm:pt modelId="{98321485-E015-4DC2-A831-6179F35A9AA0}" type="pres">
      <dgm:prSet presAssocID="{C95D7270-BB02-4F8D-85D7-0349C0FC7DF3}" presName="bgRect" presStyleLbl="bgShp" presStyleIdx="4" presStyleCnt="5"/>
      <dgm:spPr/>
    </dgm:pt>
    <dgm:pt modelId="{1AA5366B-D435-4B22-886D-34ABC6419015}" type="pres">
      <dgm:prSet presAssocID="{C95D7270-BB02-4F8D-85D7-0349C0FC7DF3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ye"/>
        </a:ext>
      </dgm:extLst>
    </dgm:pt>
    <dgm:pt modelId="{5E857985-9178-4145-A7BF-16140DCEFA1A}" type="pres">
      <dgm:prSet presAssocID="{C95D7270-BB02-4F8D-85D7-0349C0FC7DF3}" presName="spaceRect" presStyleCnt="0"/>
      <dgm:spPr/>
    </dgm:pt>
    <dgm:pt modelId="{5DE3EC2C-14ED-4AB0-8EE2-65E35FADBEDC}" type="pres">
      <dgm:prSet presAssocID="{C95D7270-BB02-4F8D-85D7-0349C0FC7DF3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756AF92C-D92C-48D7-AA4C-BD106B6C49FB}" type="presOf" srcId="{C31338F0-C0F9-44CC-A58A-509BD3C80F4C}" destId="{A5DC7D28-F6DF-4208-8AA2-EA9A43DC12D8}" srcOrd="0" destOrd="0" presId="urn:microsoft.com/office/officeart/2018/2/layout/IconVerticalSolidList"/>
    <dgm:cxn modelId="{CA36AB2F-B47C-4A73-8A5D-E9E1E414C382}" type="presOf" srcId="{24152063-D196-4773-BE5D-C48936C47E34}" destId="{83470240-AE74-4E4E-9446-9DC885DE8F43}" srcOrd="0" destOrd="0" presId="urn:microsoft.com/office/officeart/2018/2/layout/IconVerticalSolidList"/>
    <dgm:cxn modelId="{BB701757-BBDE-4127-A5B2-AAC0340C2413}" srcId="{C31338F0-C0F9-44CC-A58A-509BD3C80F4C}" destId="{24152063-D196-4773-BE5D-C48936C47E34}" srcOrd="1" destOrd="0" parTransId="{0CA1E7AC-C46B-4AE7-A485-742FA7EE61FD}" sibTransId="{D33B537F-E0EC-4273-B17F-2391642E854B}"/>
    <dgm:cxn modelId="{67D48085-2251-48BD-8C7D-E56B78A53712}" type="presOf" srcId="{4F22F7D4-6120-4348-8DD0-60FC65AF1D63}" destId="{46D30299-36E0-4868-9A02-8E5E8BD6CB23}" srcOrd="0" destOrd="0" presId="urn:microsoft.com/office/officeart/2018/2/layout/IconVerticalSolidList"/>
    <dgm:cxn modelId="{8FD82187-31EC-4B3B-820E-C1EF4BDC489B}" type="presOf" srcId="{D412159A-6186-43A1-993C-2CAE2C279DAD}" destId="{4FB575A8-CDF4-4A49-901E-B932A2D51CDE}" srcOrd="0" destOrd="0" presId="urn:microsoft.com/office/officeart/2018/2/layout/IconVerticalSolidList"/>
    <dgm:cxn modelId="{1D04578F-4666-4642-98C1-1679C0413910}" srcId="{C31338F0-C0F9-44CC-A58A-509BD3C80F4C}" destId="{D412159A-6186-43A1-993C-2CAE2C279DAD}" srcOrd="2" destOrd="0" parTransId="{43A147C4-CD4F-4F9F-9F1D-EE8C9FCB12DF}" sibTransId="{C9F27C1A-28EC-47CC-8CAB-BE899F74FC75}"/>
    <dgm:cxn modelId="{396CF994-D317-4DF1-82ED-FBAD750BD1E1}" type="presOf" srcId="{99F5E220-6137-4A29-B28D-47A2917FA05D}" destId="{BD3FD7A5-A677-4D95-ACE0-47BFA1395364}" srcOrd="0" destOrd="0" presId="urn:microsoft.com/office/officeart/2018/2/layout/IconVerticalSolidList"/>
    <dgm:cxn modelId="{A0D656BE-CC10-4529-A0C6-42E386EB3F35}" type="presOf" srcId="{C95D7270-BB02-4F8D-85D7-0349C0FC7DF3}" destId="{5DE3EC2C-14ED-4AB0-8EE2-65E35FADBEDC}" srcOrd="0" destOrd="0" presId="urn:microsoft.com/office/officeart/2018/2/layout/IconVerticalSolidList"/>
    <dgm:cxn modelId="{7C0682D1-1F88-468C-B074-96D759699722}" srcId="{C31338F0-C0F9-44CC-A58A-509BD3C80F4C}" destId="{4F22F7D4-6120-4348-8DD0-60FC65AF1D63}" srcOrd="3" destOrd="0" parTransId="{83E19018-D2BF-420D-835F-45E8421FC221}" sibTransId="{4A2DE015-8FBB-4AA9-B606-32B143763EB9}"/>
    <dgm:cxn modelId="{A37AA7D1-952D-4BAA-8101-665A2B9FAEFD}" srcId="{C31338F0-C0F9-44CC-A58A-509BD3C80F4C}" destId="{C95D7270-BB02-4F8D-85D7-0349C0FC7DF3}" srcOrd="4" destOrd="0" parTransId="{1413A0AD-9BAD-48DC-9502-2BDED80B263C}" sibTransId="{F757B11C-CAAE-4A36-88AF-040071AB7606}"/>
    <dgm:cxn modelId="{8DDA55D7-3505-4696-865A-DC4EB58DF8B7}" srcId="{C31338F0-C0F9-44CC-A58A-509BD3C80F4C}" destId="{99F5E220-6137-4A29-B28D-47A2917FA05D}" srcOrd="0" destOrd="0" parTransId="{3EEC7278-05AB-4FB1-A94E-7E2890A762C0}" sibTransId="{82A0849F-41ED-4452-AE64-89EF2F5B60FF}"/>
    <dgm:cxn modelId="{72AFD4B9-2C22-4149-86FE-2B04B8C67BB9}" type="presParOf" srcId="{A5DC7D28-F6DF-4208-8AA2-EA9A43DC12D8}" destId="{92A2DA4E-A8D0-4F98-920F-CD04E1A6AF88}" srcOrd="0" destOrd="0" presId="urn:microsoft.com/office/officeart/2018/2/layout/IconVerticalSolidList"/>
    <dgm:cxn modelId="{DB783CF5-A8A9-45BC-83BB-2F1B66A90363}" type="presParOf" srcId="{92A2DA4E-A8D0-4F98-920F-CD04E1A6AF88}" destId="{FA695CF0-0BC0-48B9-8364-A834123347C3}" srcOrd="0" destOrd="0" presId="urn:microsoft.com/office/officeart/2018/2/layout/IconVerticalSolidList"/>
    <dgm:cxn modelId="{941A95B3-CC6E-4E2A-9B3D-728EEF536494}" type="presParOf" srcId="{92A2DA4E-A8D0-4F98-920F-CD04E1A6AF88}" destId="{214961CA-EEFD-4F53-838F-A1FD7BDE0404}" srcOrd="1" destOrd="0" presId="urn:microsoft.com/office/officeart/2018/2/layout/IconVerticalSolidList"/>
    <dgm:cxn modelId="{62C47B01-7AD4-4E84-9A0E-5E3F342BA62D}" type="presParOf" srcId="{92A2DA4E-A8D0-4F98-920F-CD04E1A6AF88}" destId="{E4AD6E26-6DD3-4EA3-81D5-99E271B94DA6}" srcOrd="2" destOrd="0" presId="urn:microsoft.com/office/officeart/2018/2/layout/IconVerticalSolidList"/>
    <dgm:cxn modelId="{EAE43130-FC2F-486A-B695-C4FB7AF6625C}" type="presParOf" srcId="{92A2DA4E-A8D0-4F98-920F-CD04E1A6AF88}" destId="{BD3FD7A5-A677-4D95-ACE0-47BFA1395364}" srcOrd="3" destOrd="0" presId="urn:microsoft.com/office/officeart/2018/2/layout/IconVerticalSolidList"/>
    <dgm:cxn modelId="{E487F346-1797-411F-9883-7B97FE82DA99}" type="presParOf" srcId="{A5DC7D28-F6DF-4208-8AA2-EA9A43DC12D8}" destId="{454559B2-E5D9-4347-A46F-6B2CFD902CC5}" srcOrd="1" destOrd="0" presId="urn:microsoft.com/office/officeart/2018/2/layout/IconVerticalSolidList"/>
    <dgm:cxn modelId="{E350C18F-6174-4B7D-A667-B55BDE20F88C}" type="presParOf" srcId="{A5DC7D28-F6DF-4208-8AA2-EA9A43DC12D8}" destId="{E84C55FB-029E-4FAA-A5FC-17AAD52AF813}" srcOrd="2" destOrd="0" presId="urn:microsoft.com/office/officeart/2018/2/layout/IconVerticalSolidList"/>
    <dgm:cxn modelId="{BCD30257-1AE5-4180-8216-168A8785BF6F}" type="presParOf" srcId="{E84C55FB-029E-4FAA-A5FC-17AAD52AF813}" destId="{5DBE3191-5462-4C2D-91B1-0E3507E66B89}" srcOrd="0" destOrd="0" presId="urn:microsoft.com/office/officeart/2018/2/layout/IconVerticalSolidList"/>
    <dgm:cxn modelId="{F73791E6-08BD-4F09-88AF-55F9DD09FCDA}" type="presParOf" srcId="{E84C55FB-029E-4FAA-A5FC-17AAD52AF813}" destId="{6DB5FDD4-19D1-488A-8766-19FB73D3C689}" srcOrd="1" destOrd="0" presId="urn:microsoft.com/office/officeart/2018/2/layout/IconVerticalSolidList"/>
    <dgm:cxn modelId="{C5500173-9A40-4ADD-8300-C885D21CA3A1}" type="presParOf" srcId="{E84C55FB-029E-4FAA-A5FC-17AAD52AF813}" destId="{BB4B5537-767C-4FD2-9732-019A8FB31B2D}" srcOrd="2" destOrd="0" presId="urn:microsoft.com/office/officeart/2018/2/layout/IconVerticalSolidList"/>
    <dgm:cxn modelId="{FA1FB55D-B756-424E-90D2-8E13B2569E2E}" type="presParOf" srcId="{E84C55FB-029E-4FAA-A5FC-17AAD52AF813}" destId="{83470240-AE74-4E4E-9446-9DC885DE8F43}" srcOrd="3" destOrd="0" presId="urn:microsoft.com/office/officeart/2018/2/layout/IconVerticalSolidList"/>
    <dgm:cxn modelId="{CB5FE011-42E3-4E60-B8C5-750BF3917544}" type="presParOf" srcId="{A5DC7D28-F6DF-4208-8AA2-EA9A43DC12D8}" destId="{81DBC8BA-01A3-4818-851E-8456EFE9E7DD}" srcOrd="3" destOrd="0" presId="urn:microsoft.com/office/officeart/2018/2/layout/IconVerticalSolidList"/>
    <dgm:cxn modelId="{BDCA6C2D-9ADD-48E0-8BFE-40CA437E3ADF}" type="presParOf" srcId="{A5DC7D28-F6DF-4208-8AA2-EA9A43DC12D8}" destId="{3EB86D69-AD4D-405B-8B7A-0E8E02FD7F94}" srcOrd="4" destOrd="0" presId="urn:microsoft.com/office/officeart/2018/2/layout/IconVerticalSolidList"/>
    <dgm:cxn modelId="{D8F16BE2-8607-4BB2-B93D-B1DC9E89C2A8}" type="presParOf" srcId="{3EB86D69-AD4D-405B-8B7A-0E8E02FD7F94}" destId="{02CF898B-41D0-434A-8E39-7DA5C0FB38D7}" srcOrd="0" destOrd="0" presId="urn:microsoft.com/office/officeart/2018/2/layout/IconVerticalSolidList"/>
    <dgm:cxn modelId="{6857A33C-AD64-4621-9525-20A245BBF2BB}" type="presParOf" srcId="{3EB86D69-AD4D-405B-8B7A-0E8E02FD7F94}" destId="{9A1E8E36-1A50-4996-B640-A8E14F16E3F7}" srcOrd="1" destOrd="0" presId="urn:microsoft.com/office/officeart/2018/2/layout/IconVerticalSolidList"/>
    <dgm:cxn modelId="{9A465B4E-5A67-4430-B58D-7B289BA84597}" type="presParOf" srcId="{3EB86D69-AD4D-405B-8B7A-0E8E02FD7F94}" destId="{39D89483-14AA-4C78-91DC-B50BFF6F988F}" srcOrd="2" destOrd="0" presId="urn:microsoft.com/office/officeart/2018/2/layout/IconVerticalSolidList"/>
    <dgm:cxn modelId="{3C730482-B959-4D69-86E2-2E6F91181201}" type="presParOf" srcId="{3EB86D69-AD4D-405B-8B7A-0E8E02FD7F94}" destId="{4FB575A8-CDF4-4A49-901E-B932A2D51CDE}" srcOrd="3" destOrd="0" presId="urn:microsoft.com/office/officeart/2018/2/layout/IconVerticalSolidList"/>
    <dgm:cxn modelId="{2D7B6D04-2FCE-4DBD-9DFD-B154B43F483C}" type="presParOf" srcId="{A5DC7D28-F6DF-4208-8AA2-EA9A43DC12D8}" destId="{2456D1AE-095B-45CA-A0EC-4BC9179667CA}" srcOrd="5" destOrd="0" presId="urn:microsoft.com/office/officeart/2018/2/layout/IconVerticalSolidList"/>
    <dgm:cxn modelId="{305296C5-C130-4274-B303-F5278003591B}" type="presParOf" srcId="{A5DC7D28-F6DF-4208-8AA2-EA9A43DC12D8}" destId="{DA8069C0-5EF8-4067-A433-C47942F16950}" srcOrd="6" destOrd="0" presId="urn:microsoft.com/office/officeart/2018/2/layout/IconVerticalSolidList"/>
    <dgm:cxn modelId="{DC02563F-063F-40A5-9BE7-3C9885E521B9}" type="presParOf" srcId="{DA8069C0-5EF8-4067-A433-C47942F16950}" destId="{2EFDFA65-7F66-4B8A-A175-C1E6C253FB87}" srcOrd="0" destOrd="0" presId="urn:microsoft.com/office/officeart/2018/2/layout/IconVerticalSolidList"/>
    <dgm:cxn modelId="{70755021-35B2-4987-8196-942E983300AF}" type="presParOf" srcId="{DA8069C0-5EF8-4067-A433-C47942F16950}" destId="{9416B941-91FE-47B2-BE5D-A92A80FBF017}" srcOrd="1" destOrd="0" presId="urn:microsoft.com/office/officeart/2018/2/layout/IconVerticalSolidList"/>
    <dgm:cxn modelId="{DFA725F5-1E64-4474-B282-0511C3CFAD53}" type="presParOf" srcId="{DA8069C0-5EF8-4067-A433-C47942F16950}" destId="{ABAC1CB9-DEDB-49B6-99F0-B2603AE79421}" srcOrd="2" destOrd="0" presId="urn:microsoft.com/office/officeart/2018/2/layout/IconVerticalSolidList"/>
    <dgm:cxn modelId="{941841AE-7403-41C9-BAF7-AE1C297876CB}" type="presParOf" srcId="{DA8069C0-5EF8-4067-A433-C47942F16950}" destId="{46D30299-36E0-4868-9A02-8E5E8BD6CB23}" srcOrd="3" destOrd="0" presId="urn:microsoft.com/office/officeart/2018/2/layout/IconVerticalSolidList"/>
    <dgm:cxn modelId="{DBD486B5-0930-4F8B-AE6D-CC294416FFDA}" type="presParOf" srcId="{A5DC7D28-F6DF-4208-8AA2-EA9A43DC12D8}" destId="{8F51A8A0-ECA4-4235-91DD-AF2B5C0BD65A}" srcOrd="7" destOrd="0" presId="urn:microsoft.com/office/officeart/2018/2/layout/IconVerticalSolidList"/>
    <dgm:cxn modelId="{BD9795CE-515F-4D4C-BD39-B367AF138C34}" type="presParOf" srcId="{A5DC7D28-F6DF-4208-8AA2-EA9A43DC12D8}" destId="{95C0D59C-99DF-40AD-BE46-98152DCB34F1}" srcOrd="8" destOrd="0" presId="urn:microsoft.com/office/officeart/2018/2/layout/IconVerticalSolidList"/>
    <dgm:cxn modelId="{E33B1E69-807D-4CD7-8E56-A3165A424729}" type="presParOf" srcId="{95C0D59C-99DF-40AD-BE46-98152DCB34F1}" destId="{98321485-E015-4DC2-A831-6179F35A9AA0}" srcOrd="0" destOrd="0" presId="urn:microsoft.com/office/officeart/2018/2/layout/IconVerticalSolidList"/>
    <dgm:cxn modelId="{54C290BC-0C83-46CF-AE27-424955A4A842}" type="presParOf" srcId="{95C0D59C-99DF-40AD-BE46-98152DCB34F1}" destId="{1AA5366B-D435-4B22-886D-34ABC6419015}" srcOrd="1" destOrd="0" presId="urn:microsoft.com/office/officeart/2018/2/layout/IconVerticalSolidList"/>
    <dgm:cxn modelId="{7514D6F9-58DE-4514-9DE3-FDF3768D165A}" type="presParOf" srcId="{95C0D59C-99DF-40AD-BE46-98152DCB34F1}" destId="{5E857985-9178-4145-A7BF-16140DCEFA1A}" srcOrd="2" destOrd="0" presId="urn:microsoft.com/office/officeart/2018/2/layout/IconVerticalSolidList"/>
    <dgm:cxn modelId="{C0372381-61F6-4A5C-9EEA-894EC1AA2227}" type="presParOf" srcId="{95C0D59C-99DF-40AD-BE46-98152DCB34F1}" destId="{5DE3EC2C-14ED-4AB0-8EE2-65E35FADBED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695CF0-0BC0-48B9-8364-A834123347C3}">
      <dsp:nvSpPr>
        <dsp:cNvPr id="0" name=""/>
        <dsp:cNvSpPr/>
      </dsp:nvSpPr>
      <dsp:spPr>
        <a:xfrm>
          <a:off x="0" y="3412"/>
          <a:ext cx="10058399" cy="7268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4961CA-EEFD-4F53-838F-A1FD7BDE0404}">
      <dsp:nvSpPr>
        <dsp:cNvPr id="0" name=""/>
        <dsp:cNvSpPr/>
      </dsp:nvSpPr>
      <dsp:spPr>
        <a:xfrm>
          <a:off x="219877" y="166957"/>
          <a:ext cx="399777" cy="39977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3FD7A5-A677-4D95-ACE0-47BFA1395364}">
      <dsp:nvSpPr>
        <dsp:cNvPr id="0" name=""/>
        <dsp:cNvSpPr/>
      </dsp:nvSpPr>
      <dsp:spPr>
        <a:xfrm>
          <a:off x="839531" y="3412"/>
          <a:ext cx="9218868" cy="726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927" tIns="76927" rIns="76927" bIns="76927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Leadership development is a process</a:t>
          </a:r>
        </a:p>
      </dsp:txBody>
      <dsp:txXfrm>
        <a:off x="839531" y="3412"/>
        <a:ext cx="9218868" cy="726867"/>
      </dsp:txXfrm>
    </dsp:sp>
    <dsp:sp modelId="{5DBE3191-5462-4C2D-91B1-0E3507E66B89}">
      <dsp:nvSpPr>
        <dsp:cNvPr id="0" name=""/>
        <dsp:cNvSpPr/>
      </dsp:nvSpPr>
      <dsp:spPr>
        <a:xfrm>
          <a:off x="0" y="911996"/>
          <a:ext cx="10058399" cy="7268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B5FDD4-19D1-488A-8766-19FB73D3C689}">
      <dsp:nvSpPr>
        <dsp:cNvPr id="0" name=""/>
        <dsp:cNvSpPr/>
      </dsp:nvSpPr>
      <dsp:spPr>
        <a:xfrm>
          <a:off x="219877" y="1075542"/>
          <a:ext cx="399777" cy="39977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470240-AE74-4E4E-9446-9DC885DE8F43}">
      <dsp:nvSpPr>
        <dsp:cNvPr id="0" name=""/>
        <dsp:cNvSpPr/>
      </dsp:nvSpPr>
      <dsp:spPr>
        <a:xfrm>
          <a:off x="839531" y="911996"/>
          <a:ext cx="9218868" cy="726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927" tIns="76927" rIns="76927" bIns="76927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Communication is essential</a:t>
          </a:r>
        </a:p>
      </dsp:txBody>
      <dsp:txXfrm>
        <a:off x="839531" y="911996"/>
        <a:ext cx="9218868" cy="726867"/>
      </dsp:txXfrm>
    </dsp:sp>
    <dsp:sp modelId="{02CF898B-41D0-434A-8E39-7DA5C0FB38D7}">
      <dsp:nvSpPr>
        <dsp:cNvPr id="0" name=""/>
        <dsp:cNvSpPr/>
      </dsp:nvSpPr>
      <dsp:spPr>
        <a:xfrm>
          <a:off x="0" y="1820581"/>
          <a:ext cx="10058399" cy="7268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1E8E36-1A50-4996-B640-A8E14F16E3F7}">
      <dsp:nvSpPr>
        <dsp:cNvPr id="0" name=""/>
        <dsp:cNvSpPr/>
      </dsp:nvSpPr>
      <dsp:spPr>
        <a:xfrm>
          <a:off x="219877" y="1984126"/>
          <a:ext cx="399777" cy="39977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B575A8-CDF4-4A49-901E-B932A2D51CDE}">
      <dsp:nvSpPr>
        <dsp:cNvPr id="0" name=""/>
        <dsp:cNvSpPr/>
      </dsp:nvSpPr>
      <dsp:spPr>
        <a:xfrm>
          <a:off x="839531" y="1820581"/>
          <a:ext cx="9218868" cy="726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927" tIns="76927" rIns="76927" bIns="76927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Relationships are critical </a:t>
          </a:r>
        </a:p>
      </dsp:txBody>
      <dsp:txXfrm>
        <a:off x="839531" y="1820581"/>
        <a:ext cx="9218868" cy="726867"/>
      </dsp:txXfrm>
    </dsp:sp>
    <dsp:sp modelId="{2EFDFA65-7F66-4B8A-A175-C1E6C253FB87}">
      <dsp:nvSpPr>
        <dsp:cNvPr id="0" name=""/>
        <dsp:cNvSpPr/>
      </dsp:nvSpPr>
      <dsp:spPr>
        <a:xfrm>
          <a:off x="0" y="2729165"/>
          <a:ext cx="10058399" cy="7268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16B941-91FE-47B2-BE5D-A92A80FBF017}">
      <dsp:nvSpPr>
        <dsp:cNvPr id="0" name=""/>
        <dsp:cNvSpPr/>
      </dsp:nvSpPr>
      <dsp:spPr>
        <a:xfrm>
          <a:off x="219877" y="2892710"/>
          <a:ext cx="399777" cy="39977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D30299-36E0-4868-9A02-8E5E8BD6CB23}">
      <dsp:nvSpPr>
        <dsp:cNvPr id="0" name=""/>
        <dsp:cNvSpPr/>
      </dsp:nvSpPr>
      <dsp:spPr>
        <a:xfrm>
          <a:off x="839531" y="2729165"/>
          <a:ext cx="9218868" cy="726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927" tIns="76927" rIns="76927" bIns="76927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What you do as chair matters</a:t>
          </a:r>
        </a:p>
      </dsp:txBody>
      <dsp:txXfrm>
        <a:off x="839531" y="2729165"/>
        <a:ext cx="9218868" cy="726867"/>
      </dsp:txXfrm>
    </dsp:sp>
    <dsp:sp modelId="{98321485-E015-4DC2-A831-6179F35A9AA0}">
      <dsp:nvSpPr>
        <dsp:cNvPr id="0" name=""/>
        <dsp:cNvSpPr/>
      </dsp:nvSpPr>
      <dsp:spPr>
        <a:xfrm>
          <a:off x="0" y="3637749"/>
          <a:ext cx="10058399" cy="7268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A5366B-D435-4B22-886D-34ABC6419015}">
      <dsp:nvSpPr>
        <dsp:cNvPr id="0" name=""/>
        <dsp:cNvSpPr/>
      </dsp:nvSpPr>
      <dsp:spPr>
        <a:xfrm>
          <a:off x="219877" y="3801295"/>
          <a:ext cx="399777" cy="39977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E3EC2C-14ED-4AB0-8EE2-65E35FADBEDC}">
      <dsp:nvSpPr>
        <dsp:cNvPr id="0" name=""/>
        <dsp:cNvSpPr/>
      </dsp:nvSpPr>
      <dsp:spPr>
        <a:xfrm>
          <a:off x="839531" y="3637749"/>
          <a:ext cx="9218868" cy="726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927" tIns="76927" rIns="76927" bIns="76927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See the big picture </a:t>
          </a:r>
        </a:p>
      </dsp:txBody>
      <dsp:txXfrm>
        <a:off x="839531" y="3637749"/>
        <a:ext cx="9218868" cy="7268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6E57B0CE-618C-4D42-9DF8-D8EF17C9251F}" type="datetimeFigureOut">
              <a:rPr lang="en-US" smtClean="0"/>
              <a:t>6/3/2023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B2B5C130-C0DF-459D-A760-AF84B756D8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360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F2A995B8-2BEA-4B27-B2F4-B8186E3E685B}" type="datetimeFigureOut">
              <a:rPr lang="en-US" smtClean="0"/>
              <a:t>6/3/2023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CC92D5D1-C273-415E-A989-496C37A6C2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745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Leadership skills are developed over time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No earthshaking epiphanies today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dirty="0"/>
              <a:t>Becoming a good leader requires devoting time to:</a:t>
            </a:r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en-US" dirty="0"/>
              <a:t>Read</a:t>
            </a:r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en-US" dirty="0"/>
              <a:t>Discuss</a:t>
            </a:r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en-US" dirty="0"/>
              <a:t>Think about leadership</a:t>
            </a:r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en-US" dirty="0"/>
              <a:t>Doing this helps develop strategies, skills, and confidence.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92D5D1-C273-415E-A989-496C37A6C28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2291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Celebrate and communicate successes (faculty, staff, students)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Email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Social media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Newsletters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Web articles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Faculty Meetings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Improves morale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Strengthens community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Helps with requests for resources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May help with rankings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92D5D1-C273-415E-A989-496C37A6C28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604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Understand the needs of the college/university and how my department could/did contribute to their goals.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Avoid relying on “favorites”, creating perception of “in” crowd.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Listen with open mind, to diverse views and actually be open to changing your mind on issues;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The more you know about your department (data!) and the goals of your college/university, the greater your “power” and effectiveness.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Make friends with IR team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It takes about a year to truly get the scope of the job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Reactive to proactive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92D5D1-C273-415E-A989-496C37A6C28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9063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To be a good leader you need to know where you are going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Involve your colleagues; provide opportunities for them to weigh in on issues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Determine how you will know if your efforts have moved the needle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92D5D1-C273-415E-A989-496C37A6C28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3729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dirty="0"/>
              <a:t>How many have received comments about going to the dark side?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dirty="0"/>
              <a:t>Because of shared governance, leadership requires a faculty identity and perspective.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Chairs are much more than administrators or managers. Chairs are in a position to change (for the good) the trajectory, the success, of your faculty, staff and students.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ABOVE – taken from Kouzes &amp; Posner “The Leadership Challenge” – behaviors that characterize effective leaders.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Discuss a bit about the Leadership Challenge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2D5D1-C273-415E-A989-496C37A6C28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9317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92D5D1-C273-415E-A989-496C37A6C28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578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Big topic: assuming a leadership role. Many books written on this topic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I will be skimming the surface attempting to provide a foundation for the next few days.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may be the first leadership roles that makes you the “boss” of your colleagues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(especially challenging transition if this has been your academic home for a while)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You get to deal with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Budgets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HR issues (hiring, evaluation, employee discipline)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Accreditation standards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Student issues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Middle of sometimes competing interests,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faculty,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staff,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students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upper administration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It can be a bit overwhelming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Just like any set of skills it takes time and practice to develop great leadership skills.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92D5D1-C273-415E-A989-496C37A6C28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517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take-home message of this slide is that being chair is a challenge, you are not perfect. Do not try to be perfect (discuss example of first time teachers and benefits of owning limitations).  Genuineness is key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92D5D1-C273-415E-A989-496C37A6C28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3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Most of us did not participate in an educational program that prepared us for being a chair.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While we may have informally developed leadership skills, it is not unusual to feel under-prepared and nervous about taking on these roles.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Just as it has been important to develop as a researcher and a teacher, it will be important to develop yourself as a leader.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Take advantage of resources and training to continue to reflect on who you are as a leader and hone your skills.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92D5D1-C273-415E-A989-496C37A6C28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0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your time here, and when you return home, to reflect on your leadership; Shortly, you will complete a reading on leadership styles, followed by discussions in your groups. Awareness is key.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92D5D1-C273-415E-A989-496C37A6C28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531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Model the way – whether you like it or not, being chair has a “fishbowl” aspect to it; can’t avoid it so learn to use it for the benefit of your department.  </a:t>
            </a:r>
          </a:p>
          <a:p>
            <a:r>
              <a:rPr lang="en-US" dirty="0"/>
              <a:t>No correct answers to when to arrive or leave or how to dress, etc. It depends – on circumstances, culture of your department.  But critically important that you are aware of what you do will be watched and interpreted by others.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92D5D1-C273-415E-A989-496C37A6C28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240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telling you anything you don’t already know – yet communication missteps are common and sometimes very costly. Just do your best to avoid pitfalls (like how you communicate via texts, emails).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92D5D1-C273-415E-A989-496C37A6C28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1570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Nodding – active listening – but beware – may be interpreted as you agreeing to something that, in fact, you have not.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92D5D1-C273-415E-A989-496C37A6C28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6090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Show of hands: New to your department (hired from outside) vs. been a member of the department (rotation, election).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>
                <a:solidFill>
                  <a:srgbClr val="FF0000"/>
                </a:solidFill>
              </a:rPr>
              <a:t>Cannot overstate the impact becoming chair has on your relationships with your colleagues</a:t>
            </a:r>
            <a:r>
              <a:rPr lang="en-US" dirty="0"/>
              <a:t>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really important to have a supportive group of folks in your roles because many issues you will grapple with as chair cannot/should not be discussed with faculty colleagues.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92D5D1-C273-415E-A989-496C37A6C28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603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6/3/2023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842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6/3/2023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744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6/3/2023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276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6/3/2023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411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6/3/2023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7272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6/3/2023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768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6/3/2023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483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6/3/2023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482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6/3/2023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030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6/3/2023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511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6/3/2023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222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6/3/2023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019A4C8-BE43-456A-AF42-40F13D145E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40080"/>
            <a:ext cx="3659246" cy="292608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</a:rPr>
              <a:t>Leadership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578087"/>
            <a:ext cx="3659246" cy="1554480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StePPING</a:t>
            </a:r>
            <a:r>
              <a:rPr lang="en-US" dirty="0">
                <a:solidFill>
                  <a:srgbClr val="FFFFFF"/>
                </a:solidFill>
              </a:rPr>
              <a:t> INTO THE LEADERSHIP ROLE</a:t>
            </a:r>
          </a:p>
        </p:txBody>
      </p:sp>
      <p:pic>
        <p:nvPicPr>
          <p:cNvPr id="7" name="Picture 6" descr="One in a crowd">
            <a:extLst>
              <a:ext uri="{FF2B5EF4-FFF2-40B4-BE49-F238E27FC236}">
                <a16:creationId xmlns:a16="http://schemas.microsoft.com/office/drawing/2014/main" id="{8E7F5EE2-7F0C-5026-EF52-C10C3AF2EB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04" r="8704"/>
          <a:stretch/>
        </p:blipFill>
        <p:spPr>
          <a:xfrm>
            <a:off x="4639733" y="10"/>
            <a:ext cx="7552266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7F73CF34-5321-4224-9257-582F661F2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AutoShape 2" descr="leadership quotes"/>
          <p:cNvSpPr>
            <a:spLocks noChangeAspect="1" noChangeArrowheads="1"/>
          </p:cNvSpPr>
          <p:nvPr/>
        </p:nvSpPr>
        <p:spPr bwMode="auto">
          <a:xfrm>
            <a:off x="155574" y="-144463"/>
            <a:ext cx="4987925" cy="498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827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Relationships are critical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If you are new…(or not)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Get to know everyone (faculty and staff)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Take time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Listen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Get off your “turf”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If you have been there…(or not)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You are the boss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Old friendships may not work the same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You can’t do this job wanting to always be liked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Establish support outside of department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760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F1FBD9ED-634D-4A6C-B5FE-A2D45EC48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78A33AE-58B7-4282-8E4F-4824411525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D4D9825-BF05-4FC7-94DE-0E7C866993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34D33442-D148-4775-BF80-91F053E57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5400" dirty="0"/>
              <a:t>Celebrate Success!</a:t>
            </a:r>
          </a:p>
        </p:txBody>
      </p:sp>
      <p:pic>
        <p:nvPicPr>
          <p:cNvPr id="14" name="Content Placeholder 13" descr="A picture containing text, font, screenshot&#10;&#10;Description automatically generated">
            <a:extLst>
              <a:ext uri="{FF2B5EF4-FFF2-40B4-BE49-F238E27FC236}">
                <a16:creationId xmlns:a16="http://schemas.microsoft.com/office/drawing/2014/main" id="{1F0EA331-0016-4C4D-02BA-1F27AFCEDE1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3192" y="686271"/>
            <a:ext cx="5451627" cy="5165416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8EF2C47-53DA-4F9F-918A-F6057C8EB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11684" y="2198914"/>
            <a:ext cx="5127172" cy="3670180"/>
          </a:xfrm>
        </p:spPr>
        <p:txBody>
          <a:bodyPr vert="horz" lIns="0" tIns="45720" rIns="0" bIns="45720" rtlCol="0">
            <a:normAutofit/>
          </a:bodyPr>
          <a:lstStyle/>
          <a:p>
            <a:pPr>
              <a:buFont typeface="Calibri" panose="020F0502020204030204" pitchFamily="34" charset="0"/>
              <a:buChar char="v"/>
            </a:pPr>
            <a:r>
              <a:rPr lang="en-US" sz="2800" dirty="0"/>
              <a:t>The college</a:t>
            </a:r>
          </a:p>
          <a:p>
            <a:pPr>
              <a:buFont typeface="Calibri" panose="020F0502020204030204" pitchFamily="34" charset="0"/>
              <a:buChar char="v"/>
            </a:pPr>
            <a:r>
              <a:rPr lang="en-US" sz="2800" dirty="0"/>
              <a:t>The department</a:t>
            </a:r>
          </a:p>
          <a:p>
            <a:pPr>
              <a:buFont typeface="Calibri" panose="020F0502020204030204" pitchFamily="34" charset="0"/>
              <a:buChar char="v"/>
            </a:pPr>
            <a:r>
              <a:rPr lang="en-US" sz="2800" dirty="0"/>
              <a:t>The faculty</a:t>
            </a:r>
          </a:p>
          <a:p>
            <a:pPr>
              <a:buFont typeface="Calibri" panose="020F0502020204030204" pitchFamily="34" charset="0"/>
              <a:buChar char="v"/>
            </a:pPr>
            <a:r>
              <a:rPr lang="en-US" sz="2800" dirty="0"/>
              <a:t>The students</a:t>
            </a:r>
          </a:p>
          <a:p>
            <a:r>
              <a:rPr lang="en-US" sz="2800" dirty="0"/>
              <a:t>It’s worth it!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D5E068D-E677-4E1B-8CE2-8CE1826A1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9AD6E12-8A58-4D86-AACD-D58C4B256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02526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multi coloured wooden stick figures">
            <a:extLst>
              <a:ext uri="{FF2B5EF4-FFF2-40B4-BE49-F238E27FC236}">
                <a16:creationId xmlns:a16="http://schemas.microsoft.com/office/drawing/2014/main" id="{D0EB3DC2-E66F-95EE-7684-2B61E69368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9385" b="938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D46104E-653E-4816-AAEB-4211685E4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See the BIG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Understand needs of College/University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Don’t rely just on favorites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Get used to wearing multiple hats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Knowledge gives you the ability to make decisions with confidence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Move from reactive to proactive</a:t>
            </a:r>
          </a:p>
          <a:p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35B60BD-D465-494B-94F6-885E5E29B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30CC877-DB14-4DAD-BD23-63D3E97ED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41463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en-US" dirty="0"/>
              <a:t>Prioritize Needs - Decide Course – Take Action</a:t>
            </a:r>
          </a:p>
        </p:txBody>
      </p:sp>
      <p:pic>
        <p:nvPicPr>
          <p:cNvPr id="10" name="Picture 4" descr="White puzzle with one red piece">
            <a:extLst>
              <a:ext uri="{FF2B5EF4-FFF2-40B4-BE49-F238E27FC236}">
                <a16:creationId xmlns:a16="http://schemas.microsoft.com/office/drawing/2014/main" id="{D3AAE1F0-4E6F-8B74-CD37-245CDAECF2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748" r="30144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367018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What is the department doing now?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Why are we doing it?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Can we do it better? How?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What does the dean expect?</a:t>
            </a:r>
          </a:p>
        </p:txBody>
      </p:sp>
    </p:spTree>
    <p:extLst>
      <p:ext uri="{BB962C8B-B14F-4D97-AF65-F5344CB8AC3E}">
        <p14:creationId xmlns:p14="http://schemas.microsoft.com/office/powerpoint/2010/main" val="4282317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4D33442-D148-4775-BF80-91F053E57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411685" y="634946"/>
                <a:ext cx="5127171" cy="1450757"/>
              </a:xfrm>
            </p:spPr>
            <p:txBody>
              <a:bodyPr>
                <a:noAutofit/>
              </a:bodyPr>
              <a:lstStyle/>
              <a:p>
                <a:r>
                  <a:rPr lang="en-US" sz="3600" dirty="0">
                    <a:latin typeface="+mn-lt"/>
                  </a:rPr>
                  <a:t>Leadership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is</m:t>
                    </m:r>
                  </m:oMath>
                </a14:m>
                <a:r>
                  <a:rPr lang="en-US" sz="3600" dirty="0">
                    <a:latin typeface="+mn-lt"/>
                  </a:rPr>
                  <a:t> not the same as management or administration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411685" y="634946"/>
                <a:ext cx="5127171" cy="1450757"/>
              </a:xfrm>
              <a:blipFill>
                <a:blip r:embed="rId3"/>
                <a:stretch>
                  <a:fillRect l="-3686" t="-15126" r="-3329" b="-15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8EF2C47-53DA-4F9F-918A-F6057C8EB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1684" y="2198914"/>
            <a:ext cx="5127172" cy="367018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Model the way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Inspire a shared vision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Challenge the process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Enable others to act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Encourage the heart </a:t>
            </a:r>
          </a:p>
          <a:p>
            <a:pPr marL="0" indent="0">
              <a:buNone/>
            </a:pPr>
            <a:r>
              <a:rPr lang="en-US" sz="1500" dirty="0"/>
              <a:t>*Taken from “The Leadership Challenge: How to Make Extraordinary Things Happen in Organizations” by J.M. Kouzes &amp; B.Z. Posner, 6</a:t>
            </a:r>
            <a:r>
              <a:rPr lang="en-US" sz="1500" baseline="30000" dirty="0"/>
              <a:t>th</a:t>
            </a:r>
            <a:r>
              <a:rPr lang="en-US" sz="1500" dirty="0"/>
              <a:t> ed. (Hoboken, NJ: John Wiley &amp; Sons, 2017). </a:t>
            </a:r>
          </a:p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D5E068D-E677-4E1B-8CE2-8CE1826A1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AD6E12-8A58-4D86-AACD-D58C4B256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Picture 7" descr="A person sitting at a table with a microphone">
            <a:extLst>
              <a:ext uri="{FF2B5EF4-FFF2-40B4-BE49-F238E27FC236}">
                <a16:creationId xmlns:a16="http://schemas.microsoft.com/office/drawing/2014/main" id="{99A64D55-0C53-2C26-693B-C16B67595C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508" y="746316"/>
            <a:ext cx="5130800" cy="51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269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CD2D517-BC35-4439-AC31-06DF764F2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DD3F846-0483-40F5-A881-0C1AD2A0C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font, white, line&#10;&#10;Description automatically generated">
            <a:extLst>
              <a:ext uri="{FF2B5EF4-FFF2-40B4-BE49-F238E27FC236}">
                <a16:creationId xmlns:a16="http://schemas.microsoft.com/office/drawing/2014/main" id="{DD9A220C-A6F1-2D6E-3899-B0495175C2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44" y="801793"/>
            <a:ext cx="10546112" cy="527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534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military uniform sitting in a gold throne&#10;&#10;Description automatically generated with low confidence">
            <a:extLst>
              <a:ext uri="{FF2B5EF4-FFF2-40B4-BE49-F238E27FC236}">
                <a16:creationId xmlns:a16="http://schemas.microsoft.com/office/drawing/2014/main" id="{6B022BB3-628A-1CEE-7814-CD433CF40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2410" y="0"/>
            <a:ext cx="31671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803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/>
              <a:t>Takeaways</a:t>
            </a:r>
            <a:endParaRPr lang="en-US" sz="54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B53913F-2EFD-BA1C-A779-F66E3B396D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2068030"/>
              </p:ext>
            </p:extLst>
          </p:nvPr>
        </p:nvGraphicFramePr>
        <p:xfrm>
          <a:off x="1097280" y="1845734"/>
          <a:ext cx="10058400" cy="4368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40679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87008D65-4C48-4CAB-8600-9F4C427CE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D286FC8-DD5D-4402-A2C0-8739BDAFEF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CC23917-FA20-4DBD-BA3C-868A3EA84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0019A4C8-BE43-456A-AF42-40F13D145E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extBox 4"/>
          <p:cNvSpPr txBox="1"/>
          <p:nvPr/>
        </p:nvSpPr>
        <p:spPr>
          <a:xfrm>
            <a:off x="457200" y="640080"/>
            <a:ext cx="3659246" cy="2926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 defTabSz="914400">
              <a:lnSpc>
                <a:spcPct val="85000"/>
              </a:lnSpc>
              <a:spcBef>
                <a:spcPct val="0"/>
              </a:spcBef>
              <a:spcAft>
                <a:spcPts val="200"/>
              </a:spcAft>
              <a:buClr>
                <a:srgbClr val="B5AE53"/>
              </a:buClr>
              <a:buSzPct val="100000"/>
            </a:pPr>
            <a:r>
              <a:rPr lang="en-US" sz="4400" cap="all" spc="-5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Easy Does It</a:t>
            </a:r>
          </a:p>
        </p:txBody>
      </p:sp>
      <p:pic>
        <p:nvPicPr>
          <p:cNvPr id="4" name="Picture 3" descr="A blackboard with white text&#10;&#10;Description automatically generated with low confidence">
            <a:extLst>
              <a:ext uri="{FF2B5EF4-FFF2-40B4-BE49-F238E27FC236}">
                <a16:creationId xmlns:a16="http://schemas.microsoft.com/office/drawing/2014/main" id="{28807F90-51CA-0F58-22FD-77E8AD5AD6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439" r="-1" b="20039"/>
          <a:stretch/>
        </p:blipFill>
        <p:spPr>
          <a:xfrm>
            <a:off x="4639733" y="10"/>
            <a:ext cx="7552266" cy="685799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7F73CF34-5321-4224-9257-582F661F2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08877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Yourself as a Leader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1572" y="1737360"/>
            <a:ext cx="10058400" cy="4023360"/>
          </a:xfrm>
        </p:spPr>
        <p:txBody>
          <a:bodyPr>
            <a:noAutofit/>
          </a:bodyPr>
          <a:lstStyle/>
          <a:p>
            <a:r>
              <a:rPr lang="en-US" sz="2800" dirty="0"/>
              <a:t>What does leadership look like:</a:t>
            </a:r>
          </a:p>
          <a:p>
            <a:pPr lvl="1"/>
            <a:r>
              <a:rPr lang="en-US" sz="2800" dirty="0"/>
              <a:t>From your perspective?</a:t>
            </a:r>
          </a:p>
          <a:p>
            <a:pPr lvl="1"/>
            <a:r>
              <a:rPr lang="en-US" sz="2800" dirty="0"/>
              <a:t>From the student perspective</a:t>
            </a:r>
          </a:p>
          <a:p>
            <a:pPr lvl="1"/>
            <a:r>
              <a:rPr lang="en-US" sz="2800" dirty="0"/>
              <a:t>From the staff perspective?</a:t>
            </a:r>
          </a:p>
          <a:p>
            <a:pPr lvl="1"/>
            <a:r>
              <a:rPr lang="en-US" sz="2800" dirty="0"/>
              <a:t>From the faculty perspective?</a:t>
            </a:r>
          </a:p>
          <a:p>
            <a:pPr lvl="1"/>
            <a:r>
              <a:rPr lang="en-US" sz="2800" dirty="0"/>
              <a:t>From the Dean’s perspective?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Personal status vs. Vested status</a:t>
            </a:r>
          </a:p>
        </p:txBody>
      </p:sp>
    </p:spTree>
    <p:extLst>
      <p:ext uri="{BB962C8B-B14F-4D97-AF65-F5344CB8AC3E}">
        <p14:creationId xmlns:p14="http://schemas.microsoft.com/office/powerpoint/2010/main" val="1909126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34D33442-D148-4775-BF80-91F053E57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3525" y="625218"/>
            <a:ext cx="5127171" cy="1450757"/>
          </a:xfrm>
        </p:spPr>
        <p:txBody>
          <a:bodyPr>
            <a:normAutofit/>
          </a:bodyPr>
          <a:lstStyle/>
          <a:p>
            <a:r>
              <a:rPr lang="en-US" dirty="0"/>
              <a:t>Your leadership style</a:t>
            </a:r>
          </a:p>
        </p:txBody>
      </p:sp>
      <p:pic>
        <p:nvPicPr>
          <p:cNvPr id="6" name="Picture 5" descr="A group of logos on a white background">
            <a:extLst>
              <a:ext uri="{FF2B5EF4-FFF2-40B4-BE49-F238E27FC236}">
                <a16:creationId xmlns:a16="http://schemas.microsoft.com/office/drawing/2014/main" id="{ACE7BB7F-7A2A-4DB3-F5C3-2BD42F263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133" y="645107"/>
            <a:ext cx="4658414" cy="4658414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8EF2C47-53DA-4F9F-918A-F6057C8EB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0240" y="2198914"/>
            <a:ext cx="5808616" cy="367018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Work to identify your style.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Your style will influence your interactions.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Your style will influence your decision-making skills.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Your style can help develop your technique.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You can’t copy someone else’s style.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D5E068D-E677-4E1B-8CE2-8CE1826A1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9AD6E12-8A58-4D86-AACD-D58C4B256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7041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Lead by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6923291" cy="402336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Faculty and staff will watch you….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…..and scrutinize everything you do!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	what time you arrive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	what time you leave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	who you talk to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	how you dress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	how you respond to email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	…and everything else you haven’t yet thought of</a:t>
            </a:r>
          </a:p>
        </p:txBody>
      </p:sp>
      <p:pic>
        <p:nvPicPr>
          <p:cNvPr id="7" name="Graphic 6" descr="User Network">
            <a:extLst>
              <a:ext uri="{FF2B5EF4-FFF2-40B4-BE49-F238E27FC236}">
                <a16:creationId xmlns:a16="http://schemas.microsoft.com/office/drawing/2014/main" id="{B880C6A3-488F-387A-5041-25EE5476B0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20570" y="2084269"/>
            <a:ext cx="3135109" cy="313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03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en-US" dirty="0"/>
              <a:t>Communication is key</a:t>
            </a:r>
          </a:p>
        </p:txBody>
      </p:sp>
      <p:pic>
        <p:nvPicPr>
          <p:cNvPr id="21" name="Picture 20" descr="Green dialogue boxes">
            <a:extLst>
              <a:ext uri="{FF2B5EF4-FFF2-40B4-BE49-F238E27FC236}">
                <a16:creationId xmlns:a16="http://schemas.microsoft.com/office/drawing/2014/main" id="{98AF1D0C-ED4A-8E30-CAC9-CC4E8D46D7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887" r="24714"/>
          <a:stretch/>
        </p:blipFill>
        <p:spPr>
          <a:xfrm>
            <a:off x="0" y="-12128"/>
            <a:ext cx="4654276" cy="6870127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367018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Listen to concerns, ideas and feedback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Be as transparent &amp; direct as possible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Make timely (not rushed or impulsive) responses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Think before you write (remember</a:t>
            </a:r>
          </a:p>
          <a:p>
            <a:pPr marL="0" indent="0">
              <a:buNone/>
            </a:pPr>
            <a:r>
              <a:rPr lang="en-US" sz="2400" dirty="0"/>
              <a:t>   texts &amp; emails are public records)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Admit mistakes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Keep notes of your actions </a:t>
            </a:r>
          </a:p>
          <a:p>
            <a:pPr marL="201168" lvl="1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sz="15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672374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9900" r="7319" b="2"/>
          <a:stretch/>
        </p:blipFill>
        <p:spPr>
          <a:xfrm>
            <a:off x="20" y="10"/>
            <a:ext cx="4578952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A5E7296-7D1C-41C4-B6F4-D94F20DD1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39733" y="0"/>
            <a:ext cx="7552267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00CA129-AD3A-4BA6-8EB7-03AD3D5E64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8972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124206" y="2236304"/>
            <a:ext cx="6339840" cy="3652667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Teach your face to use its inside voice</a:t>
            </a:r>
          </a:p>
          <a:p>
            <a:endParaRPr 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7468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4AB8C24586C447B9B6B35DA2D81899" ma:contentTypeVersion="13" ma:contentTypeDescription="Create a new document." ma:contentTypeScope="" ma:versionID="528fd80060eb4efa06b27d7b24ea4f69">
  <xsd:schema xmlns:xsd="http://www.w3.org/2001/XMLSchema" xmlns:xs="http://www.w3.org/2001/XMLSchema" xmlns:p="http://schemas.microsoft.com/office/2006/metadata/properties" xmlns:ns3="cce9fbe8-e2ac-4011-9dff-b94b6a4fdceb" xmlns:ns4="2a97cd30-65f2-4c3e-84f4-b28123b56819" targetNamespace="http://schemas.microsoft.com/office/2006/metadata/properties" ma:root="true" ma:fieldsID="ca0c17393e0c4c5674b659cf4b6c5082" ns3:_="" ns4:_="">
    <xsd:import namespace="cce9fbe8-e2ac-4011-9dff-b94b6a4fdceb"/>
    <xsd:import namespace="2a97cd30-65f2-4c3e-84f4-b28123b5681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e9fbe8-e2ac-4011-9dff-b94b6a4fdc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97cd30-65f2-4c3e-84f4-b28123b56819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3C04119-CF14-45F0-B77D-417524A34D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e9fbe8-e2ac-4011-9dff-b94b6a4fdceb"/>
    <ds:schemaRef ds:uri="2a97cd30-65f2-4c3e-84f4-b28123b568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77B38E2-DF7B-4280-B434-ECEE8E21462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84B71C9-92EA-46CA-853D-514843BCACB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2a97cd30-65f2-4c3e-84f4-b28123b56819"/>
    <ds:schemaRef ds:uri="http://purl.org/dc/elements/1.1/"/>
    <ds:schemaRef ds:uri="http://schemas.microsoft.com/office/2006/metadata/properties"/>
    <ds:schemaRef ds:uri="cce9fbe8-e2ac-4011-9dff-b94b6a4fdceb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5521</TotalTime>
  <Words>1249</Words>
  <Application>Microsoft Office PowerPoint</Application>
  <PresentationFormat>Widescreen</PresentationFormat>
  <Paragraphs>154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Wingdings</vt:lpstr>
      <vt:lpstr>Retrospect</vt:lpstr>
      <vt:lpstr>Leadership</vt:lpstr>
      <vt:lpstr>PowerPoint Presentation</vt:lpstr>
      <vt:lpstr>Takeaways</vt:lpstr>
      <vt:lpstr>PowerPoint Presentation</vt:lpstr>
      <vt:lpstr>Developing Yourself as a Leader</vt:lpstr>
      <vt:lpstr>Your leadership style</vt:lpstr>
      <vt:lpstr>Lead by example</vt:lpstr>
      <vt:lpstr>Communication is key</vt:lpstr>
      <vt:lpstr>PowerPoint Presentation</vt:lpstr>
      <vt:lpstr>Relationships are critical </vt:lpstr>
      <vt:lpstr>Celebrate Success!</vt:lpstr>
      <vt:lpstr>See the BIG picture</vt:lpstr>
      <vt:lpstr>Prioritize Needs - Decide Course – Take Action</vt:lpstr>
      <vt:lpstr>Leadership is not the same as management or administration</vt:lpstr>
      <vt:lpstr>PowerPoint Presentation</vt:lpstr>
    </vt:vector>
  </TitlesOfParts>
  <Company>Florida Atlantic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Leadership</dc:title>
  <dc:creator>Barbara Ridener</dc:creator>
  <cp:lastModifiedBy>Craig Stanley III</cp:lastModifiedBy>
  <cp:revision>71</cp:revision>
  <cp:lastPrinted>2016-05-12T15:47:43Z</cp:lastPrinted>
  <dcterms:created xsi:type="dcterms:W3CDTF">2013-05-07T09:58:47Z</dcterms:created>
  <dcterms:modified xsi:type="dcterms:W3CDTF">2023-06-04T12:11:36Z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0x0101004A4AB8C24586C447B9B6B35DA2D81899</vt:lpwstr>
  </property>
</Properties>
</file>