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3" r:id="rId4"/>
  </p:sldMasterIdLst>
  <p:notesMasterIdLst>
    <p:notesMasterId r:id="rId21"/>
  </p:notesMasterIdLst>
  <p:handoutMasterIdLst>
    <p:handoutMasterId r:id="rId22"/>
  </p:handoutMasterIdLst>
  <p:sldIdLst>
    <p:sldId id="256" r:id="rId5"/>
    <p:sldId id="257" r:id="rId6"/>
    <p:sldId id="281" r:id="rId7"/>
    <p:sldId id="279" r:id="rId8"/>
    <p:sldId id="264" r:id="rId9"/>
    <p:sldId id="291" r:id="rId10"/>
    <p:sldId id="258" r:id="rId11"/>
    <p:sldId id="259" r:id="rId12"/>
    <p:sldId id="283" r:id="rId13"/>
    <p:sldId id="266" r:id="rId14"/>
    <p:sldId id="268" r:id="rId15"/>
    <p:sldId id="272" r:id="rId16"/>
    <p:sldId id="274" r:id="rId17"/>
    <p:sldId id="260" r:id="rId18"/>
    <p:sldId id="285" r:id="rId19"/>
    <p:sldId id="270" r:id="rId20"/>
  </p:sldIdLst>
  <p:sldSz cx="12192000" cy="6858000"/>
  <p:notesSz cx="7053263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509B70-C47B-4DD4-BD1C-D1D803EFB60D}" v="1130" dt="2022-05-30T19:13:05.8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66525" autoAdjust="0"/>
  </p:normalViewPr>
  <p:slideViewPr>
    <p:cSldViewPr snapToGrid="0">
      <p:cViewPr varScale="1">
        <p:scale>
          <a:sx n="46" d="100"/>
          <a:sy n="46" d="100"/>
        </p:scale>
        <p:origin x="1444" y="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t Kistner" userId="4e0d64de-925b-421c-958a-cd8eafeaf325" providerId="ADAL" clId="{3C509B70-C47B-4DD4-BD1C-D1D803EFB60D}"/>
    <pc:docChg chg="custSel delSld modSld sldOrd">
      <pc:chgData name="Janet Kistner" userId="4e0d64de-925b-421c-958a-cd8eafeaf325" providerId="ADAL" clId="{3C509B70-C47B-4DD4-BD1C-D1D803EFB60D}" dt="2022-05-30T19:14:18.029" v="12183" actId="20577"/>
      <pc:docMkLst>
        <pc:docMk/>
      </pc:docMkLst>
      <pc:sldChg chg="modSp mod modNotesTx">
        <pc:chgData name="Janet Kistner" userId="4e0d64de-925b-421c-958a-cd8eafeaf325" providerId="ADAL" clId="{3C509B70-C47B-4DD4-BD1C-D1D803EFB60D}" dt="2022-05-30T17:23:20.682" v="6347" actId="6549"/>
        <pc:sldMkLst>
          <pc:docMk/>
          <pc:sldMk cId="3513827369" sldId="256"/>
        </pc:sldMkLst>
        <pc:spChg chg="mod">
          <ac:chgData name="Janet Kistner" userId="4e0d64de-925b-421c-958a-cd8eafeaf325" providerId="ADAL" clId="{3C509B70-C47B-4DD4-BD1C-D1D803EFB60D}" dt="2022-05-30T15:33:21.695" v="1" actId="27636"/>
          <ac:spMkLst>
            <pc:docMk/>
            <pc:sldMk cId="3513827369" sldId="256"/>
            <ac:spMk id="3" creationId="{00000000-0000-0000-0000-000000000000}"/>
          </ac:spMkLst>
        </pc:spChg>
      </pc:sldChg>
      <pc:sldChg chg="modSp mod ord modNotesTx">
        <pc:chgData name="Janet Kistner" userId="4e0d64de-925b-421c-958a-cd8eafeaf325" providerId="ADAL" clId="{3C509B70-C47B-4DD4-BD1C-D1D803EFB60D}" dt="2022-05-30T18:54:26.204" v="10635" actId="20577"/>
        <pc:sldMkLst>
          <pc:docMk/>
          <pc:sldMk cId="1340679055" sldId="257"/>
        </pc:sldMkLst>
        <pc:spChg chg="mod">
          <ac:chgData name="Janet Kistner" userId="4e0d64de-925b-421c-958a-cd8eafeaf325" providerId="ADAL" clId="{3C509B70-C47B-4DD4-BD1C-D1D803EFB60D}" dt="2022-05-30T18:54:26.204" v="10635" actId="20577"/>
          <ac:spMkLst>
            <pc:docMk/>
            <pc:sldMk cId="1340679055" sldId="257"/>
            <ac:spMk id="3" creationId="{00000000-0000-0000-0000-000000000000}"/>
          </ac:spMkLst>
        </pc:spChg>
      </pc:sldChg>
      <pc:sldChg chg="ord modNotesTx">
        <pc:chgData name="Janet Kistner" userId="4e0d64de-925b-421c-958a-cd8eafeaf325" providerId="ADAL" clId="{3C509B70-C47B-4DD4-BD1C-D1D803EFB60D}" dt="2022-05-30T18:32:32.851" v="9788" actId="20577"/>
        <pc:sldMkLst>
          <pc:docMk/>
          <pc:sldMk cId="155503523" sldId="258"/>
        </pc:sldMkLst>
      </pc:sldChg>
      <pc:sldChg chg="modSp mod ord modAnim modNotesTx">
        <pc:chgData name="Janet Kistner" userId="4e0d64de-925b-421c-958a-cd8eafeaf325" providerId="ADAL" clId="{3C509B70-C47B-4DD4-BD1C-D1D803EFB60D}" dt="2022-05-30T19:09:07.890" v="11945" actId="6549"/>
        <pc:sldMkLst>
          <pc:docMk/>
          <pc:sldMk cId="672374785" sldId="259"/>
        </pc:sldMkLst>
        <pc:spChg chg="mod">
          <ac:chgData name="Janet Kistner" userId="4e0d64de-925b-421c-958a-cd8eafeaf325" providerId="ADAL" clId="{3C509B70-C47B-4DD4-BD1C-D1D803EFB60D}" dt="2022-05-30T19:09:07.890" v="11945" actId="6549"/>
          <ac:spMkLst>
            <pc:docMk/>
            <pc:sldMk cId="672374785" sldId="259"/>
            <ac:spMk id="2" creationId="{00000000-0000-0000-0000-000000000000}"/>
          </ac:spMkLst>
        </pc:spChg>
        <pc:spChg chg="mod">
          <ac:chgData name="Janet Kistner" userId="4e0d64de-925b-421c-958a-cd8eafeaf325" providerId="ADAL" clId="{3C509B70-C47B-4DD4-BD1C-D1D803EFB60D}" dt="2022-05-30T18:38:02.959" v="10479" actId="20577"/>
          <ac:spMkLst>
            <pc:docMk/>
            <pc:sldMk cId="672374785" sldId="259"/>
            <ac:spMk id="3" creationId="{00000000-0000-0000-0000-000000000000}"/>
          </ac:spMkLst>
        </pc:spChg>
      </pc:sldChg>
      <pc:sldChg chg="modSp mod ord modAnim modNotesTx">
        <pc:chgData name="Janet Kistner" userId="4e0d64de-925b-421c-958a-cd8eafeaf325" providerId="ADAL" clId="{3C509B70-C47B-4DD4-BD1C-D1D803EFB60D}" dt="2022-05-30T19:14:18.029" v="12183" actId="20577"/>
        <pc:sldMkLst>
          <pc:docMk/>
          <pc:sldMk cId="1744269230" sldId="260"/>
        </pc:sldMkLst>
        <pc:spChg chg="mod">
          <ac:chgData name="Janet Kistner" userId="4e0d64de-925b-421c-958a-cd8eafeaf325" providerId="ADAL" clId="{3C509B70-C47B-4DD4-BD1C-D1D803EFB60D}" dt="2022-05-30T17:59:18.744" v="8283" actId="2711"/>
          <ac:spMkLst>
            <pc:docMk/>
            <pc:sldMk cId="1744269230" sldId="260"/>
            <ac:spMk id="2" creationId="{00000000-0000-0000-0000-000000000000}"/>
          </ac:spMkLst>
        </pc:spChg>
        <pc:spChg chg="mod">
          <ac:chgData name="Janet Kistner" userId="4e0d64de-925b-421c-958a-cd8eafeaf325" providerId="ADAL" clId="{3C509B70-C47B-4DD4-BD1C-D1D803EFB60D}" dt="2022-05-30T16:30:16.887" v="5516" actId="5793"/>
          <ac:spMkLst>
            <pc:docMk/>
            <pc:sldMk cId="1744269230" sldId="260"/>
            <ac:spMk id="3" creationId="{00000000-0000-0000-0000-000000000000}"/>
          </ac:spMkLst>
        </pc:spChg>
      </pc:sldChg>
      <pc:sldChg chg="ord modNotesTx">
        <pc:chgData name="Janet Kistner" userId="4e0d64de-925b-421c-958a-cd8eafeaf325" providerId="ADAL" clId="{3C509B70-C47B-4DD4-BD1C-D1D803EFB60D}" dt="2022-05-30T18:27:08.652" v="9304"/>
        <pc:sldMkLst>
          <pc:docMk/>
          <pc:sldMk cId="187041516" sldId="264"/>
        </pc:sldMkLst>
      </pc:sldChg>
      <pc:sldChg chg="modSp mod ord modNotesTx">
        <pc:chgData name="Janet Kistner" userId="4e0d64de-925b-421c-958a-cd8eafeaf325" providerId="ADAL" clId="{3C509B70-C47B-4DD4-BD1C-D1D803EFB60D}" dt="2022-05-30T19:09:37.896" v="12009" actId="20577"/>
        <pc:sldMkLst>
          <pc:docMk/>
          <pc:sldMk cId="3797760455" sldId="266"/>
        </pc:sldMkLst>
        <pc:spChg chg="mod">
          <ac:chgData name="Janet Kistner" userId="4e0d64de-925b-421c-958a-cd8eafeaf325" providerId="ADAL" clId="{3C509B70-C47B-4DD4-BD1C-D1D803EFB60D}" dt="2022-05-30T19:09:37.896" v="12009" actId="20577"/>
          <ac:spMkLst>
            <pc:docMk/>
            <pc:sldMk cId="3797760455" sldId="266"/>
            <ac:spMk id="2" creationId="{00000000-0000-0000-0000-000000000000}"/>
          </ac:spMkLst>
        </pc:spChg>
      </pc:sldChg>
      <pc:sldChg chg="addSp delSp modSp mod ord delAnim modNotesTx">
        <pc:chgData name="Janet Kistner" userId="4e0d64de-925b-421c-958a-cd8eafeaf325" providerId="ADAL" clId="{3C509B70-C47B-4DD4-BD1C-D1D803EFB60D}" dt="2022-05-30T19:10:52.686" v="12065" actId="20577"/>
        <pc:sldMkLst>
          <pc:docMk/>
          <pc:sldMk cId="602526533" sldId="268"/>
        </pc:sldMkLst>
        <pc:spChg chg="add del mod">
          <ac:chgData name="Janet Kistner" userId="4e0d64de-925b-421c-958a-cd8eafeaf325" providerId="ADAL" clId="{3C509B70-C47B-4DD4-BD1C-D1D803EFB60D}" dt="2022-05-30T18:12:59.932" v="8709" actId="931"/>
          <ac:spMkLst>
            <pc:docMk/>
            <pc:sldMk cId="602526533" sldId="268"/>
            <ac:spMk id="5" creationId="{B4445C47-7A50-4630-9FE0-4AE23392EE1F}"/>
          </ac:spMkLst>
        </pc:spChg>
        <pc:picChg chg="del">
          <ac:chgData name="Janet Kistner" userId="4e0d64de-925b-421c-958a-cd8eafeaf325" providerId="ADAL" clId="{3C509B70-C47B-4DD4-BD1C-D1D803EFB60D}" dt="2022-05-30T16:41:05.631" v="6222" actId="21"/>
          <ac:picMkLst>
            <pc:docMk/>
            <pc:sldMk cId="602526533" sldId="268"/>
            <ac:picMk id="6" creationId="{00000000-0000-0000-0000-000000000000}"/>
          </ac:picMkLst>
        </pc:picChg>
        <pc:picChg chg="add mod">
          <ac:chgData name="Janet Kistner" userId="4e0d64de-925b-421c-958a-cd8eafeaf325" providerId="ADAL" clId="{3C509B70-C47B-4DD4-BD1C-D1D803EFB60D}" dt="2022-05-30T18:12:59.932" v="8709" actId="931"/>
          <ac:picMkLst>
            <pc:docMk/>
            <pc:sldMk cId="602526533" sldId="268"/>
            <ac:picMk id="6" creationId="{8AE4420A-6E99-4EF2-89EF-550FF7008368}"/>
          </ac:picMkLst>
        </pc:picChg>
      </pc:sldChg>
      <pc:sldChg chg="ord modNotesTx">
        <pc:chgData name="Janet Kistner" userId="4e0d64de-925b-421c-958a-cd8eafeaf325" providerId="ADAL" clId="{3C509B70-C47B-4DD4-BD1C-D1D803EFB60D}" dt="2022-05-30T19:11:52.571" v="12093" actId="20577"/>
        <pc:sldMkLst>
          <pc:docMk/>
          <pc:sldMk cId="2741463395" sldId="272"/>
        </pc:sldMkLst>
      </pc:sldChg>
      <pc:sldChg chg="del">
        <pc:chgData name="Janet Kistner" userId="4e0d64de-925b-421c-958a-cd8eafeaf325" providerId="ADAL" clId="{3C509B70-C47B-4DD4-BD1C-D1D803EFB60D}" dt="2022-05-30T18:43:22.985" v="10625" actId="2696"/>
        <pc:sldMkLst>
          <pc:docMk/>
          <pc:sldMk cId="606545809" sldId="273"/>
        </pc:sldMkLst>
      </pc:sldChg>
      <pc:sldChg chg="ord modNotesTx">
        <pc:chgData name="Janet Kistner" userId="4e0d64de-925b-421c-958a-cd8eafeaf325" providerId="ADAL" clId="{3C509B70-C47B-4DD4-BD1C-D1D803EFB60D}" dt="2022-05-30T18:08:08.458" v="8394" actId="20577"/>
        <pc:sldMkLst>
          <pc:docMk/>
          <pc:sldMk cId="4282317408" sldId="274"/>
        </pc:sldMkLst>
      </pc:sldChg>
      <pc:sldChg chg="modSp mod ord modNotesTx">
        <pc:chgData name="Janet Kistner" userId="4e0d64de-925b-421c-958a-cd8eafeaf325" providerId="ADAL" clId="{3C509B70-C47B-4DD4-BD1C-D1D803EFB60D}" dt="2022-05-30T19:06:22.569" v="11916" actId="20577"/>
        <pc:sldMkLst>
          <pc:docMk/>
          <pc:sldMk cId="1909126550" sldId="279"/>
        </pc:sldMkLst>
        <pc:spChg chg="mod">
          <ac:chgData name="Janet Kistner" userId="4e0d64de-925b-421c-958a-cd8eafeaf325" providerId="ADAL" clId="{3C509B70-C47B-4DD4-BD1C-D1D803EFB60D}" dt="2022-05-30T18:26:59.212" v="9302" actId="6549"/>
          <ac:spMkLst>
            <pc:docMk/>
            <pc:sldMk cId="1909126550" sldId="279"/>
            <ac:spMk id="2" creationId="{00000000-0000-0000-0000-000000000000}"/>
          </ac:spMkLst>
        </pc:spChg>
      </pc:sldChg>
      <pc:sldChg chg="ord modNotesTx">
        <pc:chgData name="Janet Kistner" userId="4e0d64de-925b-421c-958a-cd8eafeaf325" providerId="ADAL" clId="{3C509B70-C47B-4DD4-BD1C-D1D803EFB60D}" dt="2022-05-30T18:28:13.074" v="9391" actId="6549"/>
        <pc:sldMkLst>
          <pc:docMk/>
          <pc:sldMk cId="4108877864" sldId="281"/>
        </pc:sldMkLst>
      </pc:sldChg>
      <pc:sldChg chg="ord modNotesTx">
        <pc:chgData name="Janet Kistner" userId="4e0d64de-925b-421c-958a-cd8eafeaf325" providerId="ADAL" clId="{3C509B70-C47B-4DD4-BD1C-D1D803EFB60D}" dt="2022-05-30T18:36:29.460" v="10275" actId="20577"/>
        <pc:sldMkLst>
          <pc:docMk/>
          <pc:sldMk cId="312074683" sldId="283"/>
        </pc:sldMkLst>
      </pc:sldChg>
      <pc:sldChg chg="modNotesTx">
        <pc:chgData name="Janet Kistner" userId="4e0d64de-925b-421c-958a-cd8eafeaf325" providerId="ADAL" clId="{3C509B70-C47B-4DD4-BD1C-D1D803EFB60D}" dt="2022-05-30T16:04:36.190" v="3840" actId="20577"/>
        <pc:sldMkLst>
          <pc:docMk/>
          <pc:sldMk cId="1953534395" sldId="285"/>
        </pc:sldMkLst>
      </pc:sldChg>
      <pc:sldChg chg="del">
        <pc:chgData name="Janet Kistner" userId="4e0d64de-925b-421c-958a-cd8eafeaf325" providerId="ADAL" clId="{3C509B70-C47B-4DD4-BD1C-D1D803EFB60D}" dt="2022-05-30T18:48:58.578" v="10632" actId="2696"/>
        <pc:sldMkLst>
          <pc:docMk/>
          <pc:sldMk cId="2593986044" sldId="290"/>
        </pc:sldMkLst>
      </pc:sldChg>
      <pc:sldChg chg="modNotesTx">
        <pc:chgData name="Janet Kistner" userId="4e0d64de-925b-421c-958a-cd8eafeaf325" providerId="ADAL" clId="{3C509B70-C47B-4DD4-BD1C-D1D803EFB60D}" dt="2022-05-30T18:30:22.837" v="9471" actId="6549"/>
        <pc:sldMkLst>
          <pc:docMk/>
          <pc:sldMk cId="632447618" sldId="291"/>
        </pc:sldMkLst>
      </pc:sldChg>
      <pc:sldChg chg="modSp del mod ord">
        <pc:chgData name="Janet Kistner" userId="4e0d64de-925b-421c-958a-cd8eafeaf325" providerId="ADAL" clId="{3C509B70-C47B-4DD4-BD1C-D1D803EFB60D}" dt="2022-05-30T19:01:59.484" v="11648" actId="2696"/>
        <pc:sldMkLst>
          <pc:docMk/>
          <pc:sldMk cId="2377623041" sldId="292"/>
        </pc:sldMkLst>
        <pc:spChg chg="mod">
          <ac:chgData name="Janet Kistner" userId="4e0d64de-925b-421c-958a-cd8eafeaf325" providerId="ADAL" clId="{3C509B70-C47B-4DD4-BD1C-D1D803EFB60D}" dt="2022-05-30T18:55:05.627" v="10637" actId="27636"/>
          <ac:spMkLst>
            <pc:docMk/>
            <pc:sldMk cId="2377623041" sldId="292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6E57B0CE-618C-4D42-9DF8-D8EF17C9251F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B2B5C130-C0DF-459D-A760-AF84B756D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6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F2A995B8-2BEA-4B27-B2F4-B8186E3E685B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CC92D5D1-C273-415E-A989-496C37A6C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45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92D5D1-C273-415E-A989-496C37A6C2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29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92D5D1-C273-415E-A989-496C37A6C2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03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92D5D1-C273-415E-A989-496C37A6C2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0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92D5D1-C273-415E-A989-496C37A6C2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06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92D5D1-C273-415E-A989-496C37A6C2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72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2D5D1-C273-415E-A989-496C37A6C2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31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92D5D1-C273-415E-A989-496C37A6C2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78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92D5D1-C273-415E-A989-496C37A6C2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17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92D5D1-C273-415E-A989-496C37A6C2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92D5D1-C273-415E-A989-496C37A6C2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92D5D1-C273-415E-A989-496C37A6C2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31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92D5D1-C273-415E-A989-496C37A6C2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18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92D5D1-C273-415E-A989-496C37A6C2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40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92D5D1-C273-415E-A989-496C37A6C2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57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92D5D1-C273-415E-A989-496C37A6C2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09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6/10/2022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42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6/10/2022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744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6/10/2022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276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6/10/2022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411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6/10/2022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272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6/10/2022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768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6/10/2022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483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6/10/2022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482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6/10/2022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030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t>6/10/2022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511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6/10/2022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222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6/10/2022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Leadership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4325112"/>
            <a:ext cx="10058400" cy="1795133"/>
          </a:xfrm>
        </p:spPr>
        <p:txBody>
          <a:bodyPr>
            <a:normAutofit/>
          </a:bodyPr>
          <a:lstStyle/>
          <a:p>
            <a:r>
              <a:rPr lang="en-US" sz="4000" dirty="0"/>
              <a:t>StePPING INTO THE LEADERSHIP ROLE</a:t>
            </a:r>
          </a:p>
        </p:txBody>
      </p:sp>
      <p:sp>
        <p:nvSpPr>
          <p:cNvPr id="5" name="AutoShape 2" descr="leadership quotes"/>
          <p:cNvSpPr>
            <a:spLocks noChangeAspect="1" noChangeArrowheads="1"/>
          </p:cNvSpPr>
          <p:nvPr/>
        </p:nvSpPr>
        <p:spPr bwMode="auto">
          <a:xfrm>
            <a:off x="155574" y="-144463"/>
            <a:ext cx="4987925" cy="498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242" y="846172"/>
            <a:ext cx="6254273" cy="347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27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Relationships are critical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If you are new…(or not)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Get to know everyone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Take time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Listen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Get off your “turf”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If you have been there…(or not)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You are the boss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Old friendships may not work the same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You can’t do this job wanting to always be liked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76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Celebrate Success!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4400" dirty="0"/>
              <a:t>The college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400" dirty="0"/>
              <a:t>The department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400" dirty="0"/>
              <a:t>The faculty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400" dirty="0"/>
              <a:t>The students</a:t>
            </a:r>
          </a:p>
          <a:p>
            <a:r>
              <a:rPr lang="en-US" sz="4400" dirty="0"/>
              <a:t>It’s worth it!</a:t>
            </a:r>
          </a:p>
        </p:txBody>
      </p:sp>
      <p:pic>
        <p:nvPicPr>
          <p:cNvPr id="6" name="Content Placeholder 5" descr="Blue fireworks explosion in the sky">
            <a:extLst>
              <a:ext uri="{FF2B5EF4-FFF2-40B4-BE49-F238E27FC236}">
                <a16:creationId xmlns:a16="http://schemas.microsoft.com/office/drawing/2014/main" id="{8AE4420A-6E99-4EF2-89EF-550FF70083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18238" y="2212319"/>
            <a:ext cx="4937125" cy="3290613"/>
          </a:xfrm>
        </p:spPr>
      </p:pic>
    </p:spTree>
    <p:extLst>
      <p:ext uri="{BB962C8B-B14F-4D97-AF65-F5344CB8AC3E}">
        <p14:creationId xmlns:p14="http://schemas.microsoft.com/office/powerpoint/2010/main" val="60252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 the BIG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Balance needs of department and college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Don’t rely just on favorites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Get used to wearing multiple hats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Knowledge gives you the ability to make decisions with confidence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877" y="10845"/>
            <a:ext cx="2040803" cy="181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6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Prioritize Needs - Decide Course – Take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8643" y="1737360"/>
            <a:ext cx="10058400" cy="421306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/>
              <a:t>What is the department doing now?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/>
              <a:t>Why are we doing it?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/>
              <a:t>Can we do it better? How?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/>
              <a:t>What does the dean expect?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6147" y="1737360"/>
            <a:ext cx="2466975" cy="1701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480" y="2572603"/>
            <a:ext cx="1971675" cy="1733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7100" y="3562706"/>
            <a:ext cx="2686050" cy="17049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5409" y="3487750"/>
            <a:ext cx="2619375" cy="174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6147" y="4654101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1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latin typeface="+mn-lt"/>
                  </a:rPr>
                  <a:t>Leadership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is</m:t>
                    </m:r>
                  </m:oMath>
                </a14:m>
                <a:r>
                  <a:rPr lang="en-US" dirty="0">
                    <a:latin typeface="+mn-lt"/>
                  </a:rPr>
                  <a:t> not the same as management or administration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727" t="-8824"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Model the way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Inspire a shared vision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Challenge the process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Enable others to act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Encourage the heart </a:t>
            </a:r>
          </a:p>
          <a:p>
            <a:pPr marL="0" indent="0">
              <a:buNone/>
            </a:pPr>
            <a:r>
              <a:rPr lang="en-US" sz="1600" dirty="0"/>
              <a:t>*Taken from “The Leadership Challenge: How to Make Extraordinary Things Happen in Organizations” by J.M. Kouzes &amp; B.Z. Posner, 6</a:t>
            </a:r>
            <a:r>
              <a:rPr lang="en-US" sz="1600" baseline="30000" dirty="0"/>
              <a:t>th</a:t>
            </a:r>
            <a:r>
              <a:rPr lang="en-US" sz="1600" dirty="0"/>
              <a:t> ed. (Hoboken, NJ: John Wiley &amp; Sons, 2017).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7669" y="2042160"/>
            <a:ext cx="3579931" cy="222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6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34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5162811"/>
            <a:ext cx="10058400" cy="1143000"/>
          </a:xfrm>
        </p:spPr>
        <p:txBody>
          <a:bodyPr/>
          <a:lstStyle/>
          <a:p>
            <a:r>
              <a:rPr lang="en-US" dirty="0"/>
              <a:t>http://www.youtube.com/watch?v=aCA-r3YCkUo</a:t>
            </a:r>
          </a:p>
        </p:txBody>
      </p:sp>
      <p:pic>
        <p:nvPicPr>
          <p:cNvPr id="5" name="Ducks vs Wind (With Music!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516" y="-2062591"/>
            <a:ext cx="12192000" cy="81448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4965" y="1506372"/>
            <a:ext cx="11041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Even though you may sometimes feel you might be running against the wind!</a:t>
            </a:r>
          </a:p>
        </p:txBody>
      </p:sp>
    </p:spTree>
    <p:extLst>
      <p:ext uri="{BB962C8B-B14F-4D97-AF65-F5344CB8AC3E}">
        <p14:creationId xmlns:p14="http://schemas.microsoft.com/office/powerpoint/2010/main" val="245161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6803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600" dirty="0"/>
              <a:t> Be a leader, not just a manager/administrator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/>
              <a:t> What you do as chair matters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/>
              <a:t> See the big picture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/>
              <a:t> Communication is essential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/>
              <a:t> Relationships are critical </a:t>
            </a:r>
          </a:p>
        </p:txBody>
      </p:sp>
    </p:spTree>
    <p:extLst>
      <p:ext uri="{BB962C8B-B14F-4D97-AF65-F5344CB8AC3E}">
        <p14:creationId xmlns:p14="http://schemas.microsoft.com/office/powerpoint/2010/main" val="1340679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41" y="1059872"/>
            <a:ext cx="5538354" cy="5107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5218" y="311727"/>
            <a:ext cx="7543800" cy="52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5AE53"/>
              </a:buClr>
              <a:buSzPct val="100000"/>
            </a:pPr>
            <a:r>
              <a:rPr lang="en-US" sz="3100" cap="all" spc="200">
                <a:solidFill>
                  <a:srgbClr val="ECEDD1"/>
                </a:solidFill>
                <a:latin typeface="Calibri Light" panose="020F0302020204030204"/>
              </a:rPr>
              <a:t>Keeping your ducks in a row</a:t>
            </a:r>
            <a:endParaRPr lang="en-US" sz="3100" cap="all" spc="200" dirty="0">
              <a:solidFill>
                <a:srgbClr val="ECEDD1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8877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Yourself as a Leader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1572" y="1737360"/>
            <a:ext cx="10058400" cy="4023360"/>
          </a:xfrm>
        </p:spPr>
        <p:txBody>
          <a:bodyPr>
            <a:noAutofit/>
          </a:bodyPr>
          <a:lstStyle/>
          <a:p>
            <a:r>
              <a:rPr lang="en-US" sz="2800" dirty="0"/>
              <a:t>How do you lead those who may not want to be </a:t>
            </a:r>
            <a:r>
              <a:rPr lang="en-US" sz="2800" dirty="0" smtClean="0"/>
              <a:t>led</a:t>
            </a:r>
            <a:r>
              <a:rPr lang="en-US" sz="2800" dirty="0"/>
              <a:t>?</a:t>
            </a:r>
          </a:p>
          <a:p>
            <a:r>
              <a:rPr lang="en-US" sz="2800" dirty="0"/>
              <a:t>How do you lead those who are hungry for direction?</a:t>
            </a:r>
          </a:p>
          <a:p>
            <a:r>
              <a:rPr lang="en-US" sz="2800" dirty="0"/>
              <a:t>How do you negotiate a department that has both?</a:t>
            </a:r>
          </a:p>
          <a:p>
            <a:endParaRPr lang="en-US" sz="2800" dirty="0"/>
          </a:p>
          <a:p>
            <a:r>
              <a:rPr lang="en-US" sz="2800" dirty="0"/>
              <a:t>What does leadership look like:</a:t>
            </a:r>
          </a:p>
          <a:p>
            <a:pPr lvl="1"/>
            <a:r>
              <a:rPr lang="en-US" sz="2800" dirty="0"/>
              <a:t>From your perspective?</a:t>
            </a:r>
          </a:p>
          <a:p>
            <a:pPr lvl="1"/>
            <a:r>
              <a:rPr lang="en-US" sz="2800" dirty="0"/>
              <a:t>From the faculty’s perspective?</a:t>
            </a:r>
          </a:p>
          <a:p>
            <a:pPr lvl="1"/>
            <a:r>
              <a:rPr lang="en-US" sz="2800" dirty="0"/>
              <a:t>From the Dean’s perspective?</a:t>
            </a:r>
          </a:p>
        </p:txBody>
      </p:sp>
    </p:spTree>
    <p:extLst>
      <p:ext uri="{BB962C8B-B14F-4D97-AF65-F5344CB8AC3E}">
        <p14:creationId xmlns:p14="http://schemas.microsoft.com/office/powerpoint/2010/main" val="190912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leadership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Identify your style.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Your style will influence your interactions.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Your style will influence your decision-making skills.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Your style can help develop your technique.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You can’t copy someone else’s style.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376" y="129751"/>
            <a:ext cx="2160896" cy="289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All Eyes Are On You!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3901" b="2390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0486" y="0"/>
            <a:ext cx="5253651" cy="682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4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Lead by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Faculty will watch you….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…..and scrutinize everything you do!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what time you arrive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what time you leave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who you talk to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how you dress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how you respond to email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…and everything else you haven’t yet thought of</a:t>
            </a:r>
          </a:p>
        </p:txBody>
      </p:sp>
    </p:spTree>
    <p:extLst>
      <p:ext uri="{BB962C8B-B14F-4D97-AF65-F5344CB8AC3E}">
        <p14:creationId xmlns:p14="http://schemas.microsoft.com/office/powerpoint/2010/main" val="15550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is key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Listen to concerns, ideas and feedback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Be as transparent &amp; direct as possible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Make timely (not rushed or impulsive) responses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Think before you write (remember</a:t>
            </a:r>
          </a:p>
          <a:p>
            <a:pPr marL="0" indent="0">
              <a:buNone/>
            </a:pPr>
            <a:r>
              <a:rPr lang="en-US" sz="3600" dirty="0"/>
              <a:t>   texts &amp; emails are public records)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Admit mistakes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Keep notes of your actions </a:t>
            </a:r>
          </a:p>
          <a:p>
            <a:pPr marL="201168" lvl="1" indent="0">
              <a:buNone/>
            </a:pPr>
            <a:endParaRPr lang="en-US" sz="3400" dirty="0"/>
          </a:p>
          <a:p>
            <a:pPr marL="0" indent="0">
              <a:buNone/>
            </a:pPr>
            <a:r>
              <a:rPr lang="en-US" sz="3600" dirty="0"/>
              <a:t>	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072" y="3630303"/>
            <a:ext cx="3483353" cy="205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7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Teach your face to use its inside voice</a:t>
            </a:r>
          </a:p>
          <a:p>
            <a:pPr algn="ctr"/>
            <a:endParaRPr lang="en-US" sz="4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293" y="2668694"/>
            <a:ext cx="258127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468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4AB8C24586C447B9B6B35DA2D81899" ma:contentTypeVersion="13" ma:contentTypeDescription="Create a new document." ma:contentTypeScope="" ma:versionID="528fd80060eb4efa06b27d7b24ea4f69">
  <xsd:schema xmlns:xsd="http://www.w3.org/2001/XMLSchema" xmlns:xs="http://www.w3.org/2001/XMLSchema" xmlns:p="http://schemas.microsoft.com/office/2006/metadata/properties" xmlns:ns3="cce9fbe8-e2ac-4011-9dff-b94b6a4fdceb" xmlns:ns4="2a97cd30-65f2-4c3e-84f4-b28123b56819" targetNamespace="http://schemas.microsoft.com/office/2006/metadata/properties" ma:root="true" ma:fieldsID="ca0c17393e0c4c5674b659cf4b6c5082" ns3:_="" ns4:_="">
    <xsd:import namespace="cce9fbe8-e2ac-4011-9dff-b94b6a4fdceb"/>
    <xsd:import namespace="2a97cd30-65f2-4c3e-84f4-b28123b568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e9fbe8-e2ac-4011-9dff-b94b6a4fdc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97cd30-65f2-4c3e-84f4-b28123b5681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7FDF821-8BFC-4FDC-92AD-667D70D17A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EE955E-1B93-401D-80CA-2DE4A02A85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e9fbe8-e2ac-4011-9dff-b94b6a4fdceb"/>
    <ds:schemaRef ds:uri="2a97cd30-65f2-4c3e-84f4-b28123b568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152B3D2-0B2E-486F-9AEC-63F1A6B383B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a97cd30-65f2-4c3e-84f4-b28123b56819"/>
    <ds:schemaRef ds:uri="http://purl.org/dc/elements/1.1/"/>
    <ds:schemaRef ds:uri="http://schemas.microsoft.com/office/2006/metadata/properties"/>
    <ds:schemaRef ds:uri="cce9fbe8-e2ac-4011-9dff-b94b6a4fdceb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3696</TotalTime>
  <Words>484</Words>
  <Application>Microsoft Office PowerPoint</Application>
  <PresentationFormat>Widescreen</PresentationFormat>
  <Paragraphs>95</Paragraphs>
  <Slides>16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Calibri Light</vt:lpstr>
      <vt:lpstr>Cambria Math</vt:lpstr>
      <vt:lpstr>Wingdings</vt:lpstr>
      <vt:lpstr>Retrospect</vt:lpstr>
      <vt:lpstr>Leadership</vt:lpstr>
      <vt:lpstr>Takeaways</vt:lpstr>
      <vt:lpstr>PowerPoint Presentation</vt:lpstr>
      <vt:lpstr>Developing Yourself as a Leader</vt:lpstr>
      <vt:lpstr>Your leadership style</vt:lpstr>
      <vt:lpstr>All Eyes Are On You!</vt:lpstr>
      <vt:lpstr>Lead by example</vt:lpstr>
      <vt:lpstr>Communication is key</vt:lpstr>
      <vt:lpstr>PowerPoint Presentation</vt:lpstr>
      <vt:lpstr>Relationships are critical </vt:lpstr>
      <vt:lpstr>Celebrate Success!</vt:lpstr>
      <vt:lpstr>See the BIG picture</vt:lpstr>
      <vt:lpstr>Prioritize Needs - Decide Course – Take Action</vt:lpstr>
      <vt:lpstr>Leadership is not the same as management or administration</vt:lpstr>
      <vt:lpstr>PowerPoint Presentation</vt:lpstr>
      <vt:lpstr>PowerPoint Presentation</vt:lpstr>
    </vt:vector>
  </TitlesOfParts>
  <Company>Florida Atlantic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Leadership</dc:title>
  <dc:creator>Barbara Ridener</dc:creator>
  <cp:lastModifiedBy>Anne Blankenship</cp:lastModifiedBy>
  <cp:revision>71</cp:revision>
  <cp:lastPrinted>2016-05-12T15:47:43Z</cp:lastPrinted>
  <dcterms:created xsi:type="dcterms:W3CDTF">2013-05-07T09:58:47Z</dcterms:created>
  <dcterms:modified xsi:type="dcterms:W3CDTF">2022-06-10T11:47:29Z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0x0101004A4AB8C24586C447B9B6B35DA2D81899</vt:lpwstr>
  </property>
</Properties>
</file>