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3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A5DD-8725-4420-876F-961431498F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EBDB93-DC65-4224-805D-11D32E29C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C8FA3E-AE1D-46FB-A3A1-93C3BB18B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A495F-DCA8-40F6-A407-232133E0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553CF-A94F-446D-9FC7-84BA1C3D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8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2473A-242A-42F0-BCBA-C384F1099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AA4134-9F45-43FB-A7A1-BC75D0F061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6F672-0C4E-440A-8E7F-F3EBFB64E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34EC4-28F1-42C0-9307-7A039837E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AE874-F15D-415C-9BF9-535813516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71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99FD1E-1AE0-4DBA-9EBA-CBE6F889A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352F6-335C-4583-AB04-631CB4741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5926F-0B5E-4675-AB0F-A73FAE15C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689B1-CBA1-4686-B7DE-53F3E576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B718C-FD9F-4259-B258-50FB5CB46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887C5-8D38-4D6A-9915-C314543E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609C1-8D87-4276-B8BB-D79B942E4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B13C6-45F1-4175-8F19-AFAFE9E1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F9026-6C49-4BB7-8905-997F35322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571FBD-A8EF-424E-B30E-27123E97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6524B-E6C9-4663-B481-5BC8B7A36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B285D-A467-4874-9A66-A25B0CB0C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C146E-B64C-4878-9E5A-B51B9EB0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2339C-AF0F-4734-8435-1DE73282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36A4F-E47D-497E-B03D-23B9DDC8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4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1C8BE-F004-402F-B3ED-F4358600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80475-6393-45A3-8103-5E984A5559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172736-5FE1-44AB-93A6-B52E702FE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31527-DD06-4A6A-9F8C-DAEEB3429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AB1976-C935-4D69-817C-8E85C6670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58139-7572-4F85-A039-9D8FEF390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FA05-64D0-45DD-9E80-6BF485545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8F8A2-7FED-4E4F-8B24-44BC6F0140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A41B69-F2C0-45B1-8749-949EE6B9BA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9F9912-6A7E-4665-A439-5FA477DF3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7489AE-4434-4C44-95BA-92A114204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940C09-A44F-4DC3-B304-F39218A0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A47221-2552-438C-9762-659460311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296F2D-0712-4E41-8D17-A35857D39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3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6434C-5397-4166-BAF0-BA010FA3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8CE8E-68A6-4B18-B3CE-83731B3C4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1AE80-7622-48D8-8BFB-9BABFF95E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F02850-B5F2-4249-A87C-D6B2F2FE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2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94868B-09D2-409D-B554-15B3B5D83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2A4E8-17FC-44B8-AE6E-AD82AE5CE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4403A3-FD87-4E51-A704-1639D402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13D26-B31E-4702-96EE-D91D7B408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8534E-9B69-47EC-B3D0-C6069FB99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4C892A-3469-433C-8438-2259A9053E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D3152-62DA-4852-BB4F-14474A91C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AC90B-7161-476E-AF31-008E69CA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5D84C-91F5-400B-AB28-B59EE8B27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8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EDC6-A3DF-46B1-AF5D-8DC8000B8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F28767-3838-45A1-BD6A-C2E3F1BDD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D05F4-8CAE-480A-8952-8A85D0B36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4945A-0A98-4472-8D02-AA14A7CE4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045F0-AB96-4B5D-90A3-F148E4B2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88C14C-F00C-4E53-8AC7-428CC2B2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88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5C53F9-D309-402C-8938-E0F729B35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A761D-343A-4B3F-A61C-13012210B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FBE38-1D92-4639-8D54-041FE71FE5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EDCEB-19DB-4F09-9B9D-19CD1D07DCD6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15509-5030-46A5-99EE-176E95386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C9911-1D82-4E68-8020-5EA51E677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7FE7-B389-455D-BB9C-6310083E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dia.coip.aa.ufl.edu/public_live/hb7/presentation_html5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FD64-8566-4C60-B347-A10E582335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HB 7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58711A-0B82-4E26-AEBA-5C64A92FE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IAL</a:t>
            </a:r>
          </a:p>
          <a:p>
            <a:r>
              <a:rPr lang="en-US" dirty="0"/>
              <a:t>June 2022</a:t>
            </a:r>
          </a:p>
        </p:txBody>
      </p:sp>
    </p:spTree>
    <p:extLst>
      <p:ext uri="{BB962C8B-B14F-4D97-AF65-F5344CB8AC3E}">
        <p14:creationId xmlns:p14="http://schemas.microsoft.com/office/powerpoint/2010/main" val="3643921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5679B0-ABA8-46E7-9B99-402CA1C693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957" y="643467"/>
            <a:ext cx="7428086" cy="5571065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0B66DA-34CE-45EC-9F70-A95B14F0E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52677"/>
            <a:ext cx="10905066" cy="515264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7192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Table, timeline&#10;&#10;Description automatically generated">
            <a:extLst>
              <a:ext uri="{FF2B5EF4-FFF2-40B4-BE49-F238E27FC236}">
                <a16:creationId xmlns:a16="http://schemas.microsoft.com/office/drawing/2014/main" id="{6F031D5A-DFFB-4244-9D60-D34E5E107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1"/>
            <a:ext cx="10905066" cy="5288956"/>
          </a:xfrm>
          <a:prstGeom prst="rect">
            <a:avLst/>
          </a:prstGeom>
          <a:ln>
            <a:noFill/>
          </a:ln>
        </p:spPr>
      </p:pic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7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2679BF-9E38-4AD3-A79F-EF28F60D1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866309"/>
            <a:ext cx="10905066" cy="51253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868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BADC4-6209-4139-AE4F-1349EBE3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 presentation for instructors:</a:t>
            </a:r>
            <a:br>
              <a:rPr lang="en-US" dirty="0"/>
            </a:br>
            <a:r>
              <a:rPr lang="en-US"/>
              <a:t>Understanding House Bill 7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6C10B6-88AE-42CF-BA84-CEC19C05C9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HB 7 Presentation link: </a:t>
            </a:r>
            <a:r>
              <a:rPr lang="en-US" sz="1800" u="sng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https://media.coip.aa.ufl.edu/public_live/hb7/presentation_html5.html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81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HB 7 discussion</vt:lpstr>
      <vt:lpstr>PowerPoint Presentation</vt:lpstr>
      <vt:lpstr>PowerPoint Presentation</vt:lpstr>
      <vt:lpstr>PowerPoint Presentation</vt:lpstr>
      <vt:lpstr>PowerPoint Presentation</vt:lpstr>
      <vt:lpstr>UF presentation for instructors: Understanding House Bill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7 discussion</dc:title>
  <dc:creator>Glover,Joseph</dc:creator>
  <cp:lastModifiedBy>Anne Blankenship</cp:lastModifiedBy>
  <cp:revision>2</cp:revision>
  <dcterms:created xsi:type="dcterms:W3CDTF">2022-06-06T01:30:27Z</dcterms:created>
  <dcterms:modified xsi:type="dcterms:W3CDTF">2022-06-06T01:53:33Z</dcterms:modified>
</cp:coreProperties>
</file>