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57" r:id="rId7"/>
    <p:sldId id="260" r:id="rId8"/>
    <p:sldId id="25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2F6E30-6265-4847-BDAC-047E7B7CD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E59B3A0-9A11-4749-96EC-9A837FAB7D3D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FD4411E-6A64-4EB6-BA9D-F1AAF5912AD0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6289DB2-717D-41E1-8837-A24B6438B4D2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536047C-DBCB-4747-9D30-E40AA3D7161C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9945925-0DE3-4981-8EB9-127556955F6A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1D55-1F42-411D-B14D-5CF649D2B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2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DBBE-6A0B-4034-84A5-26F756E78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13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0BB9-21D4-4657-8F84-43921AAE6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0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B3B2-00D6-4E4D-821C-CBBECC76B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8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DF41-F05F-4E47-B3C4-6E8FD16CB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29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F494-64C5-41DD-9513-244FCCB69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07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08104-D961-4975-A6E9-06829E2BB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99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2F6FE-EC49-432B-85B6-A65F7266C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6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93969-8D2F-4A2B-A749-7A4BA894A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6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7669-59C8-409A-A159-143CB56EE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52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1A121-C85A-4E69-B8A7-298CCC6F5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61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1654D7-5F90-4260-9DB8-121E74527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Delegation - Department Committees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Glenn Cunningham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Maximizing Effectiveness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How can I effectively fulfill my responsibilities as Chair and still have time for research and teaching?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How can I have time for creativity -e.g. planning,future of department and discipline, use of resources,etc.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How can I advance faculty ownership of Department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One Key - Time management -  includes effective delegation and thoughtful committee 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34975" y="115888"/>
            <a:ext cx="8197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/>
              <a:t>Reasons for delegation and making committee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    assignments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Provides Chair assistance in managing Departmental  affairs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Develops in faculty a sense of ownership and a sense of community.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Can help facilitate change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Assist in developing consensus for Departmental actions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Helps to Develop faculty leadership skills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Many others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Examples of Departmental Delegation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Assistant Chair 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Administrative Assistant</a:t>
            </a:r>
          </a:p>
          <a:p>
            <a:pPr eaLnBrk="1" hangingPunct="1">
              <a:defRPr/>
            </a:pPr>
            <a:r>
              <a:rPr lang="en-US" smtClean="0">
                <a:ea typeface="+mn-ea"/>
                <a:cs typeface="+mn-cs"/>
              </a:rPr>
              <a:t>Departmental Committees - Graduate Affairs,Personnel,Planning,Budget,Curriculum,Numerous other standing and ad hoc committees depending on the department size and discipline of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Effective delegation and assignment to committees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Know the interests , capabilities,other time commitments and personalities of your faculty members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Carefully select committee chairs and members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Provide guidance and timelines for expected outcomes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Open communication between Department and Committee Chair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ea typeface="+mn-ea"/>
                <a:cs typeface="+mn-cs"/>
              </a:rPr>
              <a:t>Listen to recommendation and where appropriate have committee chair present recommendations at a faculty meeting  </a:t>
            </a:r>
            <a:br>
              <a:rPr lang="en-US" sz="2800" smtClean="0">
                <a:ea typeface="+mn-ea"/>
                <a:cs typeface="+mn-cs"/>
              </a:rPr>
            </a:br>
            <a:endParaRPr lang="en-US" sz="280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3" ma:contentTypeDescription="Create a new document." ma:contentTypeScope="" ma:versionID="528fd80060eb4efa06b27d7b24ea4f69">
  <xsd:schema xmlns:xsd="http://www.w3.org/2001/XMLSchema" xmlns:xs="http://www.w3.org/2001/XMLSchema" xmlns:p="http://schemas.microsoft.com/office/2006/metadata/properties" xmlns:ns3="cce9fbe8-e2ac-4011-9dff-b94b6a4fdceb" xmlns:ns4="2a97cd30-65f2-4c3e-84f4-b28123b56819" targetNamespace="http://schemas.microsoft.com/office/2006/metadata/properties" ma:root="true" ma:fieldsID="ca0c17393e0c4c5674b659cf4b6c5082" ns3:_="" ns4:_="">
    <xsd:import namespace="cce9fbe8-e2ac-4011-9dff-b94b6a4fdceb"/>
    <xsd:import namespace="2a97cd30-65f2-4c3e-84f4-b28123b568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7cd30-65f2-4c3e-84f4-b28123b568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19C84A-CCD6-49C4-A2C8-8DD555937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2a97cd30-65f2-4c3e-84f4-b28123b56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F3DB2B-65E1-48D4-A923-B3B0D4909E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4B560-FB94-4777-906B-6CA0E64B273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a97cd30-65f2-4c3e-84f4-b28123b56819"/>
    <ds:schemaRef ds:uri="http://purl.org/dc/elements/1.1/"/>
    <ds:schemaRef ds:uri="http://schemas.microsoft.com/office/2006/metadata/properties"/>
    <ds:schemaRef ds:uri="http://schemas.microsoft.com/office/2006/documentManagement/types"/>
    <ds:schemaRef ds:uri="cce9fbe8-e2ac-4011-9dff-b94b6a4fdc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201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</vt:lpstr>
      <vt:lpstr>MS PGothic</vt:lpstr>
      <vt:lpstr>Arial</vt:lpstr>
      <vt:lpstr>Wingdings</vt:lpstr>
      <vt:lpstr>Blank Presentation</vt:lpstr>
      <vt:lpstr>Delegation - Department Committees</vt:lpstr>
      <vt:lpstr>Maximizing Effectiveness</vt:lpstr>
      <vt:lpstr>PowerPoint Presentation</vt:lpstr>
      <vt:lpstr>Examples of Departmental Delegation</vt:lpstr>
      <vt:lpstr>Effective delegation and assignment to committees</vt:lpstr>
    </vt:vector>
  </TitlesOfParts>
  <Company>뿿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Delegation - Department Committees</dc:title>
  <dc:creator>Glen Cunningham</dc:creator>
  <cp:lastModifiedBy>Anne Blankenship</cp:lastModifiedBy>
  <cp:revision>13</cp:revision>
  <cp:lastPrinted>2016-10-02T01:44:33Z</cp:lastPrinted>
  <dcterms:created xsi:type="dcterms:W3CDTF">2007-10-03T16:41:23Z</dcterms:created>
  <dcterms:modified xsi:type="dcterms:W3CDTF">2019-10-07T23:47:11Z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